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Lst>
  <p:sldSz cy="6858000" cx="12192000"/>
  <p:notesSz cx="6858000" cy="9144000"/>
  <p:embeddedFontLst>
    <p:embeddedFont>
      <p:font typeface="Roboto"/>
      <p:regular r:id="rId24"/>
      <p:bold r:id="rId25"/>
      <p:italic r:id="rId26"/>
      <p:boldItalic r:id="rId27"/>
    </p:embeddedFont>
    <p:embeddedFont>
      <p:font typeface="Roboto Light"/>
      <p:regular r:id="rId28"/>
      <p:bold r:id="rId29"/>
      <p:italic r:id="rId30"/>
      <p:boldItalic r:id="rId31"/>
    </p:embeddedFont>
    <p:embeddedFont>
      <p:font typeface="Arial Black"/>
      <p:regular r:id="rId3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384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Roboto-regular.fntdata"/><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oboto-italic.fntdata"/><Relationship Id="rId25" Type="http://schemas.openxmlformats.org/officeDocument/2006/relationships/font" Target="fonts/Roboto-bold.fntdata"/><Relationship Id="rId28" Type="http://schemas.openxmlformats.org/officeDocument/2006/relationships/font" Target="fonts/RobotoLight-regular.fntdata"/><Relationship Id="rId27" Type="http://schemas.openxmlformats.org/officeDocument/2006/relationships/font" Target="fonts/Roboto-bold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obotoLight-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obotoLight-boldItalic.fntdata"/><Relationship Id="rId30" Type="http://schemas.openxmlformats.org/officeDocument/2006/relationships/font" Target="fonts/RobotoLight-italic.fntdata"/><Relationship Id="rId11" Type="http://schemas.openxmlformats.org/officeDocument/2006/relationships/slide" Target="slides/slide6.xml"/><Relationship Id="rId10" Type="http://schemas.openxmlformats.org/officeDocument/2006/relationships/slide" Target="slides/slide5.xml"/><Relationship Id="rId32" Type="http://schemas.openxmlformats.org/officeDocument/2006/relationships/font" Target="fonts/ArialBlack-regular.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 name="Google Shape;86;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p1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1" name="Google Shape;181;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p1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2" name="Google Shape;192;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p1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9" name="Google Shape;199;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p1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6" name="Google Shape;206;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p1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5" name="Google Shape;215;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p1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7" name="Google Shape;227;p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p1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6" name="Google Shape;236;p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p1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2" name="Google Shape;252;p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p1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8" name="Google Shape;258;p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8" name="Google Shape;98;p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9" name="Google Shape;99;p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p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7" name="Google Shape;107;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p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6" name="Google Shape;116;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p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5" name="Google Shape;125;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p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6" name="Google Shape;136;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p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8" name="Google Shape;148;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p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9" name="Google Shape;159;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p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0" name="Google Shape;170;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 name="Shape 15"/>
        <p:cNvGrpSpPr/>
        <p:nvPr/>
      </p:nvGrpSpPr>
      <p:grpSpPr>
        <a:xfrm>
          <a:off x="0" y="0"/>
          <a:ext cx="0" cy="0"/>
          <a:chOff x="0" y="0"/>
          <a:chExt cx="0" cy="0"/>
        </a:xfrm>
      </p:grpSpPr>
      <p:sp>
        <p:nvSpPr>
          <p:cNvPr id="16" name="Google Shape;16;p2"/>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7" name="Google Shape;17;p2"/>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8" name="Google Shape;18;p2"/>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lvl1pPr lvl="0" rtl="0" algn="l">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74" name="Google Shape;74;p11"/>
          <p:cNvSpPr txBox="1"/>
          <p:nvPr>
            <p:ph idx="1" type="body"/>
          </p:nvPr>
        </p:nvSpPr>
        <p:spPr>
          <a:xfrm rot="5400000">
            <a:off x="3920400" y="-1256575"/>
            <a:ext cx="4351200" cy="10515600"/>
          </a:xfrm>
          <a:prstGeom prst="rect">
            <a:avLst/>
          </a:prstGeom>
          <a:noFill/>
          <a:ln>
            <a:noFill/>
          </a:ln>
        </p:spPr>
        <p:txBody>
          <a:bodyPr anchorCtr="0" anchor="t" bIns="45700" lIns="91425" spcFirstLastPara="1" rIns="91425" wrap="square" tIns="45700">
            <a:norm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75" name="Google Shape;75;p11"/>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76" name="Google Shape;76;p11"/>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77" name="Google Shape;77;p11"/>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7133400" y="1956625"/>
            <a:ext cx="5811900" cy="2628900"/>
          </a:xfrm>
          <a:prstGeom prst="rect">
            <a:avLst/>
          </a:prstGeom>
          <a:noFill/>
          <a:ln>
            <a:noFill/>
          </a:ln>
        </p:spPr>
        <p:txBody>
          <a:bodyPr anchorCtr="0" anchor="ctr" bIns="45700" lIns="91425" spcFirstLastPara="1" rIns="91425" wrap="square" tIns="45700">
            <a:normAutofit/>
          </a:bodyPr>
          <a:lstStyle>
            <a:lvl1pPr lvl="0" rtl="0" algn="l">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80" name="Google Shape;80;p12"/>
          <p:cNvSpPr txBox="1"/>
          <p:nvPr>
            <p:ph idx="1" type="body"/>
          </p:nvPr>
        </p:nvSpPr>
        <p:spPr>
          <a:xfrm rot="5400000">
            <a:off x="1799400" y="-596075"/>
            <a:ext cx="5811900" cy="7734300"/>
          </a:xfrm>
          <a:prstGeom prst="rect">
            <a:avLst/>
          </a:prstGeom>
          <a:noFill/>
          <a:ln>
            <a:noFill/>
          </a:ln>
        </p:spPr>
        <p:txBody>
          <a:bodyPr anchorCtr="0" anchor="t" bIns="45700" lIns="91425" spcFirstLastPara="1" rIns="91425" wrap="square" tIns="45700">
            <a:norm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81" name="Google Shape;81;p12"/>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82" name="Google Shape;82;p12"/>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83" name="Google Shape;83;p12"/>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 name="Shape 19"/>
        <p:cNvGrpSpPr/>
        <p:nvPr/>
      </p:nvGrpSpPr>
      <p:grpSpPr>
        <a:xfrm>
          <a:off x="0" y="0"/>
          <a:ext cx="0" cy="0"/>
          <a:chOff x="0" y="0"/>
          <a:chExt cx="0" cy="0"/>
        </a:xfrm>
      </p:grpSpPr>
      <p:sp>
        <p:nvSpPr>
          <p:cNvPr id="20" name="Google Shape;20;p3"/>
          <p:cNvSpPr txBox="1"/>
          <p:nvPr>
            <p:ph type="ctrTitle"/>
          </p:nvPr>
        </p:nvSpPr>
        <p:spPr>
          <a:xfrm>
            <a:off x="1524000" y="1122363"/>
            <a:ext cx="9144000" cy="2387700"/>
          </a:xfrm>
          <a:prstGeom prst="rect">
            <a:avLst/>
          </a:prstGeom>
          <a:noFill/>
          <a:ln>
            <a:noFill/>
          </a:ln>
        </p:spPr>
        <p:txBody>
          <a:bodyPr anchorCtr="0" anchor="b" bIns="45700" lIns="91425" spcFirstLastPara="1" rIns="91425" wrap="square" tIns="45700">
            <a:normAutofit/>
          </a:bodyPr>
          <a:lstStyle>
            <a:lvl1pPr lvl="0" rtl="0" algn="ctr">
              <a:lnSpc>
                <a:spcPct val="90000"/>
              </a:lnSpc>
              <a:spcBef>
                <a:spcPts val="0"/>
              </a:spcBef>
              <a:spcAft>
                <a:spcPts val="0"/>
              </a:spcAft>
              <a:buClr>
                <a:schemeClr val="dk1"/>
              </a:buClr>
              <a:buSzPts val="6000"/>
              <a:buFont typeface="Calibri"/>
              <a:buNone/>
              <a:defRPr sz="60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1" name="Google Shape;21;p3"/>
          <p:cNvSpPr txBox="1"/>
          <p:nvPr>
            <p:ph idx="1" type="subTitle"/>
          </p:nvPr>
        </p:nvSpPr>
        <p:spPr>
          <a:xfrm>
            <a:off x="1524000" y="3602038"/>
            <a:ext cx="9144000" cy="1655700"/>
          </a:xfrm>
          <a:prstGeom prst="rect">
            <a:avLst/>
          </a:prstGeom>
          <a:noFill/>
          <a:ln>
            <a:noFill/>
          </a:ln>
        </p:spPr>
        <p:txBody>
          <a:bodyPr anchorCtr="0" anchor="t" bIns="45700" lIns="91425" spcFirstLastPara="1" rIns="91425" wrap="square" tIns="45700">
            <a:normAutofit/>
          </a:bodyPr>
          <a:lstStyle>
            <a:lvl1pPr lvl="0" rtl="0" algn="ctr">
              <a:lnSpc>
                <a:spcPct val="90000"/>
              </a:lnSpc>
              <a:spcBef>
                <a:spcPts val="1000"/>
              </a:spcBef>
              <a:spcAft>
                <a:spcPts val="0"/>
              </a:spcAft>
              <a:buClr>
                <a:schemeClr val="dk1"/>
              </a:buClr>
              <a:buSzPts val="2400"/>
              <a:buNone/>
              <a:defRPr sz="2400"/>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22" name="Google Shape;22;p3"/>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3" name="Google Shape;23;p3"/>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4" name="Google Shape;24;p3"/>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5" name="Shape 25"/>
        <p:cNvGrpSpPr/>
        <p:nvPr/>
      </p:nvGrpSpPr>
      <p:grpSpPr>
        <a:xfrm>
          <a:off x="0" y="0"/>
          <a:ext cx="0" cy="0"/>
          <a:chOff x="0" y="0"/>
          <a:chExt cx="0" cy="0"/>
        </a:xfrm>
      </p:grpSpPr>
      <p:sp>
        <p:nvSpPr>
          <p:cNvPr id="26" name="Google Shape;26;p4"/>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lvl1pPr lvl="0" rtl="0" algn="l">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7" name="Google Shape;27;p4"/>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28" name="Google Shape;28;p4"/>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9" name="Google Shape;29;p4"/>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30" name="Google Shape;30;p4"/>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1" name="Shape 31"/>
        <p:cNvGrpSpPr/>
        <p:nvPr/>
      </p:nvGrpSpPr>
      <p:grpSpPr>
        <a:xfrm>
          <a:off x="0" y="0"/>
          <a:ext cx="0" cy="0"/>
          <a:chOff x="0" y="0"/>
          <a:chExt cx="0" cy="0"/>
        </a:xfrm>
      </p:grpSpPr>
      <p:sp>
        <p:nvSpPr>
          <p:cNvPr id="32" name="Google Shape;32;p5"/>
          <p:cNvSpPr txBox="1"/>
          <p:nvPr>
            <p:ph type="title"/>
          </p:nvPr>
        </p:nvSpPr>
        <p:spPr>
          <a:xfrm>
            <a:off x="831850" y="1709738"/>
            <a:ext cx="10515600" cy="2852700"/>
          </a:xfrm>
          <a:prstGeom prst="rect">
            <a:avLst/>
          </a:prstGeom>
          <a:noFill/>
          <a:ln>
            <a:noFill/>
          </a:ln>
        </p:spPr>
        <p:txBody>
          <a:bodyPr anchorCtr="0" anchor="b" bIns="45700" lIns="91425" spcFirstLastPara="1" rIns="91425" wrap="square" tIns="45700">
            <a:normAutofit/>
          </a:bodyPr>
          <a:lstStyle>
            <a:lvl1pPr lvl="0" rtl="0" algn="l">
              <a:lnSpc>
                <a:spcPct val="90000"/>
              </a:lnSpc>
              <a:spcBef>
                <a:spcPts val="0"/>
              </a:spcBef>
              <a:spcAft>
                <a:spcPts val="0"/>
              </a:spcAft>
              <a:buClr>
                <a:schemeClr val="dk1"/>
              </a:buClr>
              <a:buSzPts val="6000"/>
              <a:buFont typeface="Calibri"/>
              <a:buNone/>
              <a:defRPr sz="60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3" name="Google Shape;33;p5"/>
          <p:cNvSpPr txBox="1"/>
          <p:nvPr>
            <p:ph idx="1" type="body"/>
          </p:nvPr>
        </p:nvSpPr>
        <p:spPr>
          <a:xfrm>
            <a:off x="831850" y="4589463"/>
            <a:ext cx="10515600" cy="1500300"/>
          </a:xfrm>
          <a:prstGeom prst="rect">
            <a:avLst/>
          </a:prstGeom>
          <a:noFill/>
          <a:ln>
            <a:noFill/>
          </a:ln>
        </p:spPr>
        <p:txBody>
          <a:bodyPr anchorCtr="0" anchor="t" bIns="45700" lIns="91425" spcFirstLastPara="1" rIns="91425" wrap="square" tIns="45700">
            <a:normAutofit/>
          </a:bodyPr>
          <a:lstStyle>
            <a:lvl1pPr indent="-228600" lvl="0" marL="457200" rtl="0" algn="l">
              <a:lnSpc>
                <a:spcPct val="90000"/>
              </a:lnSpc>
              <a:spcBef>
                <a:spcPts val="1000"/>
              </a:spcBef>
              <a:spcAft>
                <a:spcPts val="0"/>
              </a:spcAft>
              <a:buClr>
                <a:srgbClr val="888888"/>
              </a:buClr>
              <a:buSzPts val="2400"/>
              <a:buNone/>
              <a:defRPr sz="2400">
                <a:solidFill>
                  <a:srgbClr val="888888"/>
                </a:solidFill>
              </a:defRPr>
            </a:lvl1pPr>
            <a:lvl2pPr indent="-228600" lvl="1" marL="914400" rtl="0" algn="l">
              <a:lnSpc>
                <a:spcPct val="90000"/>
              </a:lnSpc>
              <a:spcBef>
                <a:spcPts val="500"/>
              </a:spcBef>
              <a:spcAft>
                <a:spcPts val="0"/>
              </a:spcAft>
              <a:buClr>
                <a:srgbClr val="888888"/>
              </a:buClr>
              <a:buSzPts val="2000"/>
              <a:buNone/>
              <a:defRPr sz="2000">
                <a:solidFill>
                  <a:srgbClr val="888888"/>
                </a:solidFill>
              </a:defRPr>
            </a:lvl2pPr>
            <a:lvl3pPr indent="-228600" lvl="2" marL="1371600" rtl="0" algn="l">
              <a:lnSpc>
                <a:spcPct val="90000"/>
              </a:lnSpc>
              <a:spcBef>
                <a:spcPts val="500"/>
              </a:spcBef>
              <a:spcAft>
                <a:spcPts val="0"/>
              </a:spcAft>
              <a:buClr>
                <a:srgbClr val="888888"/>
              </a:buClr>
              <a:buSzPts val="1800"/>
              <a:buNone/>
              <a:defRPr sz="1800">
                <a:solidFill>
                  <a:srgbClr val="888888"/>
                </a:solidFill>
              </a:defRPr>
            </a:lvl3pPr>
            <a:lvl4pPr indent="-228600" lvl="3" marL="1828800" rtl="0" algn="l">
              <a:lnSpc>
                <a:spcPct val="90000"/>
              </a:lnSpc>
              <a:spcBef>
                <a:spcPts val="500"/>
              </a:spcBef>
              <a:spcAft>
                <a:spcPts val="0"/>
              </a:spcAft>
              <a:buClr>
                <a:srgbClr val="888888"/>
              </a:buClr>
              <a:buSzPts val="1600"/>
              <a:buNone/>
              <a:defRPr sz="1600">
                <a:solidFill>
                  <a:srgbClr val="888888"/>
                </a:solidFill>
              </a:defRPr>
            </a:lvl4pPr>
            <a:lvl5pPr indent="-228600" lvl="4" marL="2286000" rtl="0" algn="l">
              <a:lnSpc>
                <a:spcPct val="90000"/>
              </a:lnSpc>
              <a:spcBef>
                <a:spcPts val="500"/>
              </a:spcBef>
              <a:spcAft>
                <a:spcPts val="0"/>
              </a:spcAft>
              <a:buClr>
                <a:srgbClr val="888888"/>
              </a:buClr>
              <a:buSzPts val="1600"/>
              <a:buNone/>
              <a:defRPr sz="1600">
                <a:solidFill>
                  <a:srgbClr val="888888"/>
                </a:solidFill>
              </a:defRPr>
            </a:lvl5pPr>
            <a:lvl6pPr indent="-228600" lvl="5" marL="2743200" rtl="0" algn="l">
              <a:lnSpc>
                <a:spcPct val="90000"/>
              </a:lnSpc>
              <a:spcBef>
                <a:spcPts val="500"/>
              </a:spcBef>
              <a:spcAft>
                <a:spcPts val="0"/>
              </a:spcAft>
              <a:buClr>
                <a:srgbClr val="888888"/>
              </a:buClr>
              <a:buSzPts val="1600"/>
              <a:buNone/>
              <a:defRPr sz="1600">
                <a:solidFill>
                  <a:srgbClr val="888888"/>
                </a:solidFill>
              </a:defRPr>
            </a:lvl6pPr>
            <a:lvl7pPr indent="-228600" lvl="6" marL="3200400" rtl="0" algn="l">
              <a:lnSpc>
                <a:spcPct val="90000"/>
              </a:lnSpc>
              <a:spcBef>
                <a:spcPts val="500"/>
              </a:spcBef>
              <a:spcAft>
                <a:spcPts val="0"/>
              </a:spcAft>
              <a:buClr>
                <a:srgbClr val="888888"/>
              </a:buClr>
              <a:buSzPts val="1600"/>
              <a:buNone/>
              <a:defRPr sz="1600">
                <a:solidFill>
                  <a:srgbClr val="888888"/>
                </a:solidFill>
              </a:defRPr>
            </a:lvl7pPr>
            <a:lvl8pPr indent="-228600" lvl="7" marL="3657600" rtl="0" algn="l">
              <a:lnSpc>
                <a:spcPct val="90000"/>
              </a:lnSpc>
              <a:spcBef>
                <a:spcPts val="500"/>
              </a:spcBef>
              <a:spcAft>
                <a:spcPts val="0"/>
              </a:spcAft>
              <a:buClr>
                <a:srgbClr val="888888"/>
              </a:buClr>
              <a:buSzPts val="1600"/>
              <a:buNone/>
              <a:defRPr sz="1600">
                <a:solidFill>
                  <a:srgbClr val="888888"/>
                </a:solidFill>
              </a:defRPr>
            </a:lvl8pPr>
            <a:lvl9pPr indent="-228600" lvl="8" marL="4114800" rtl="0" algn="l">
              <a:lnSpc>
                <a:spcPct val="90000"/>
              </a:lnSpc>
              <a:spcBef>
                <a:spcPts val="500"/>
              </a:spcBef>
              <a:spcAft>
                <a:spcPts val="0"/>
              </a:spcAft>
              <a:buClr>
                <a:srgbClr val="888888"/>
              </a:buClr>
              <a:buSzPts val="1600"/>
              <a:buNone/>
              <a:defRPr sz="1600">
                <a:solidFill>
                  <a:srgbClr val="888888"/>
                </a:solidFill>
              </a:defRPr>
            </a:lvl9pPr>
          </a:lstStyle>
          <a:p/>
        </p:txBody>
      </p:sp>
      <p:sp>
        <p:nvSpPr>
          <p:cNvPr id="34" name="Google Shape;34;p5"/>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35" name="Google Shape;35;p5"/>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36" name="Google Shape;36;p5"/>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 name="Shape 37"/>
        <p:cNvGrpSpPr/>
        <p:nvPr/>
      </p:nvGrpSpPr>
      <p:grpSpPr>
        <a:xfrm>
          <a:off x="0" y="0"/>
          <a:ext cx="0" cy="0"/>
          <a:chOff x="0" y="0"/>
          <a:chExt cx="0" cy="0"/>
        </a:xfrm>
      </p:grpSpPr>
      <p:sp>
        <p:nvSpPr>
          <p:cNvPr id="38" name="Google Shape;38;p6"/>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lvl1pPr lvl="0" rtl="0" algn="l">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9" name="Google Shape;39;p6"/>
          <p:cNvSpPr txBox="1"/>
          <p:nvPr>
            <p:ph idx="1" type="body"/>
          </p:nvPr>
        </p:nvSpPr>
        <p:spPr>
          <a:xfrm>
            <a:off x="838200" y="1825625"/>
            <a:ext cx="5181600" cy="4351200"/>
          </a:xfrm>
          <a:prstGeom prst="rect">
            <a:avLst/>
          </a:prstGeom>
          <a:noFill/>
          <a:ln>
            <a:noFill/>
          </a:ln>
        </p:spPr>
        <p:txBody>
          <a:bodyPr anchorCtr="0" anchor="t" bIns="45700" lIns="91425" spcFirstLastPara="1" rIns="91425" wrap="square" tIns="45700">
            <a:norm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40" name="Google Shape;40;p6"/>
          <p:cNvSpPr txBox="1"/>
          <p:nvPr>
            <p:ph idx="2" type="body"/>
          </p:nvPr>
        </p:nvSpPr>
        <p:spPr>
          <a:xfrm>
            <a:off x="6172200" y="1825625"/>
            <a:ext cx="5181600" cy="4351200"/>
          </a:xfrm>
          <a:prstGeom prst="rect">
            <a:avLst/>
          </a:prstGeom>
          <a:noFill/>
          <a:ln>
            <a:noFill/>
          </a:ln>
        </p:spPr>
        <p:txBody>
          <a:bodyPr anchorCtr="0" anchor="t" bIns="45700" lIns="91425" spcFirstLastPara="1" rIns="91425" wrap="square" tIns="45700">
            <a:norm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41" name="Google Shape;41;p6"/>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42" name="Google Shape;42;p6"/>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43" name="Google Shape;43;p6"/>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4" name="Shape 44"/>
        <p:cNvGrpSpPr/>
        <p:nvPr/>
      </p:nvGrpSpPr>
      <p:grpSpPr>
        <a:xfrm>
          <a:off x="0" y="0"/>
          <a:ext cx="0" cy="0"/>
          <a:chOff x="0" y="0"/>
          <a:chExt cx="0" cy="0"/>
        </a:xfrm>
      </p:grpSpPr>
      <p:sp>
        <p:nvSpPr>
          <p:cNvPr id="45" name="Google Shape;45;p7"/>
          <p:cNvSpPr txBox="1"/>
          <p:nvPr>
            <p:ph type="title"/>
          </p:nvPr>
        </p:nvSpPr>
        <p:spPr>
          <a:xfrm>
            <a:off x="839788" y="365125"/>
            <a:ext cx="10515600" cy="1325700"/>
          </a:xfrm>
          <a:prstGeom prst="rect">
            <a:avLst/>
          </a:prstGeom>
          <a:noFill/>
          <a:ln>
            <a:noFill/>
          </a:ln>
        </p:spPr>
        <p:txBody>
          <a:bodyPr anchorCtr="0" anchor="ctr" bIns="45700" lIns="91425" spcFirstLastPara="1" rIns="91425" wrap="square" tIns="45700">
            <a:normAutofit/>
          </a:bodyPr>
          <a:lstStyle>
            <a:lvl1pPr lvl="0" rtl="0" algn="l">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6" name="Google Shape;46;p7"/>
          <p:cNvSpPr txBox="1"/>
          <p:nvPr>
            <p:ph idx="1" type="body"/>
          </p:nvPr>
        </p:nvSpPr>
        <p:spPr>
          <a:xfrm>
            <a:off x="839788" y="1681163"/>
            <a:ext cx="5157900" cy="823800"/>
          </a:xfrm>
          <a:prstGeom prst="rect">
            <a:avLst/>
          </a:prstGeom>
          <a:noFill/>
          <a:ln>
            <a:noFill/>
          </a:ln>
        </p:spPr>
        <p:txBody>
          <a:bodyPr anchorCtr="0" anchor="b" bIns="45700" lIns="91425" spcFirstLastPara="1" rIns="91425" wrap="square" tIns="45700">
            <a:normAutofit/>
          </a:bodyPr>
          <a:lstStyle>
            <a:lvl1pPr indent="-228600" lvl="0" marL="457200" rtl="0" algn="l">
              <a:lnSpc>
                <a:spcPct val="90000"/>
              </a:lnSpc>
              <a:spcBef>
                <a:spcPts val="1000"/>
              </a:spcBef>
              <a:spcAft>
                <a:spcPts val="0"/>
              </a:spcAft>
              <a:buClr>
                <a:schemeClr val="dk1"/>
              </a:buClr>
              <a:buSzPts val="2400"/>
              <a:buNone/>
              <a:defRPr b="1" sz="2400"/>
            </a:lvl1pPr>
            <a:lvl2pPr indent="-228600" lvl="1" marL="914400" rtl="0" algn="l">
              <a:lnSpc>
                <a:spcPct val="90000"/>
              </a:lnSpc>
              <a:spcBef>
                <a:spcPts val="500"/>
              </a:spcBef>
              <a:spcAft>
                <a:spcPts val="0"/>
              </a:spcAft>
              <a:buClr>
                <a:schemeClr val="dk1"/>
              </a:buClr>
              <a:buSzPts val="2000"/>
              <a:buNone/>
              <a:defRPr b="1" sz="2000"/>
            </a:lvl2pPr>
            <a:lvl3pPr indent="-228600" lvl="2" marL="1371600" rtl="0" algn="l">
              <a:lnSpc>
                <a:spcPct val="90000"/>
              </a:lnSpc>
              <a:spcBef>
                <a:spcPts val="500"/>
              </a:spcBef>
              <a:spcAft>
                <a:spcPts val="0"/>
              </a:spcAft>
              <a:buClr>
                <a:schemeClr val="dk1"/>
              </a:buClr>
              <a:buSzPts val="1800"/>
              <a:buNone/>
              <a:defRPr b="1" sz="1800"/>
            </a:lvl3pPr>
            <a:lvl4pPr indent="-228600" lvl="3" marL="1828800" rtl="0" algn="l">
              <a:lnSpc>
                <a:spcPct val="90000"/>
              </a:lnSpc>
              <a:spcBef>
                <a:spcPts val="500"/>
              </a:spcBef>
              <a:spcAft>
                <a:spcPts val="0"/>
              </a:spcAft>
              <a:buClr>
                <a:schemeClr val="dk1"/>
              </a:buClr>
              <a:buSzPts val="1600"/>
              <a:buNone/>
              <a:defRPr b="1" sz="1600"/>
            </a:lvl4pPr>
            <a:lvl5pPr indent="-228600" lvl="4" marL="2286000" rtl="0" algn="l">
              <a:lnSpc>
                <a:spcPct val="90000"/>
              </a:lnSpc>
              <a:spcBef>
                <a:spcPts val="500"/>
              </a:spcBef>
              <a:spcAft>
                <a:spcPts val="0"/>
              </a:spcAft>
              <a:buClr>
                <a:schemeClr val="dk1"/>
              </a:buClr>
              <a:buSzPts val="1600"/>
              <a:buNone/>
              <a:defRPr b="1" sz="1600"/>
            </a:lvl5pPr>
            <a:lvl6pPr indent="-228600" lvl="5" marL="2743200" rtl="0" algn="l">
              <a:lnSpc>
                <a:spcPct val="90000"/>
              </a:lnSpc>
              <a:spcBef>
                <a:spcPts val="500"/>
              </a:spcBef>
              <a:spcAft>
                <a:spcPts val="0"/>
              </a:spcAft>
              <a:buClr>
                <a:schemeClr val="dk1"/>
              </a:buClr>
              <a:buSzPts val="1600"/>
              <a:buNone/>
              <a:defRPr b="1" sz="1600"/>
            </a:lvl6pPr>
            <a:lvl7pPr indent="-228600" lvl="6" marL="3200400" rtl="0" algn="l">
              <a:lnSpc>
                <a:spcPct val="90000"/>
              </a:lnSpc>
              <a:spcBef>
                <a:spcPts val="500"/>
              </a:spcBef>
              <a:spcAft>
                <a:spcPts val="0"/>
              </a:spcAft>
              <a:buClr>
                <a:schemeClr val="dk1"/>
              </a:buClr>
              <a:buSzPts val="1600"/>
              <a:buNone/>
              <a:defRPr b="1" sz="1600"/>
            </a:lvl7pPr>
            <a:lvl8pPr indent="-228600" lvl="7" marL="3657600" rtl="0" algn="l">
              <a:lnSpc>
                <a:spcPct val="90000"/>
              </a:lnSpc>
              <a:spcBef>
                <a:spcPts val="500"/>
              </a:spcBef>
              <a:spcAft>
                <a:spcPts val="0"/>
              </a:spcAft>
              <a:buClr>
                <a:schemeClr val="dk1"/>
              </a:buClr>
              <a:buSzPts val="1600"/>
              <a:buNone/>
              <a:defRPr b="1" sz="1600"/>
            </a:lvl8pPr>
            <a:lvl9pPr indent="-228600" lvl="8" marL="4114800" rtl="0" algn="l">
              <a:lnSpc>
                <a:spcPct val="90000"/>
              </a:lnSpc>
              <a:spcBef>
                <a:spcPts val="500"/>
              </a:spcBef>
              <a:spcAft>
                <a:spcPts val="0"/>
              </a:spcAft>
              <a:buClr>
                <a:schemeClr val="dk1"/>
              </a:buClr>
              <a:buSzPts val="1600"/>
              <a:buNone/>
              <a:defRPr b="1" sz="1600"/>
            </a:lvl9pPr>
          </a:lstStyle>
          <a:p/>
        </p:txBody>
      </p:sp>
      <p:sp>
        <p:nvSpPr>
          <p:cNvPr id="47" name="Google Shape;47;p7"/>
          <p:cNvSpPr txBox="1"/>
          <p:nvPr>
            <p:ph idx="2" type="body"/>
          </p:nvPr>
        </p:nvSpPr>
        <p:spPr>
          <a:xfrm>
            <a:off x="839788" y="2505075"/>
            <a:ext cx="5157900" cy="3684600"/>
          </a:xfrm>
          <a:prstGeom prst="rect">
            <a:avLst/>
          </a:prstGeom>
          <a:noFill/>
          <a:ln>
            <a:noFill/>
          </a:ln>
        </p:spPr>
        <p:txBody>
          <a:bodyPr anchorCtr="0" anchor="t" bIns="45700" lIns="91425" spcFirstLastPara="1" rIns="91425" wrap="square" tIns="45700">
            <a:norm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48" name="Google Shape;48;p7"/>
          <p:cNvSpPr txBox="1"/>
          <p:nvPr>
            <p:ph idx="3" type="body"/>
          </p:nvPr>
        </p:nvSpPr>
        <p:spPr>
          <a:xfrm>
            <a:off x="6172200" y="1681163"/>
            <a:ext cx="5183100" cy="823800"/>
          </a:xfrm>
          <a:prstGeom prst="rect">
            <a:avLst/>
          </a:prstGeom>
          <a:noFill/>
          <a:ln>
            <a:noFill/>
          </a:ln>
        </p:spPr>
        <p:txBody>
          <a:bodyPr anchorCtr="0" anchor="b" bIns="45700" lIns="91425" spcFirstLastPara="1" rIns="91425" wrap="square" tIns="45700">
            <a:normAutofit/>
          </a:bodyPr>
          <a:lstStyle>
            <a:lvl1pPr indent="-228600" lvl="0" marL="457200" rtl="0" algn="l">
              <a:lnSpc>
                <a:spcPct val="90000"/>
              </a:lnSpc>
              <a:spcBef>
                <a:spcPts val="1000"/>
              </a:spcBef>
              <a:spcAft>
                <a:spcPts val="0"/>
              </a:spcAft>
              <a:buClr>
                <a:schemeClr val="dk1"/>
              </a:buClr>
              <a:buSzPts val="2400"/>
              <a:buNone/>
              <a:defRPr b="1" sz="2400"/>
            </a:lvl1pPr>
            <a:lvl2pPr indent="-228600" lvl="1" marL="914400" rtl="0" algn="l">
              <a:lnSpc>
                <a:spcPct val="90000"/>
              </a:lnSpc>
              <a:spcBef>
                <a:spcPts val="500"/>
              </a:spcBef>
              <a:spcAft>
                <a:spcPts val="0"/>
              </a:spcAft>
              <a:buClr>
                <a:schemeClr val="dk1"/>
              </a:buClr>
              <a:buSzPts val="2000"/>
              <a:buNone/>
              <a:defRPr b="1" sz="2000"/>
            </a:lvl2pPr>
            <a:lvl3pPr indent="-228600" lvl="2" marL="1371600" rtl="0" algn="l">
              <a:lnSpc>
                <a:spcPct val="90000"/>
              </a:lnSpc>
              <a:spcBef>
                <a:spcPts val="500"/>
              </a:spcBef>
              <a:spcAft>
                <a:spcPts val="0"/>
              </a:spcAft>
              <a:buClr>
                <a:schemeClr val="dk1"/>
              </a:buClr>
              <a:buSzPts val="1800"/>
              <a:buNone/>
              <a:defRPr b="1" sz="1800"/>
            </a:lvl3pPr>
            <a:lvl4pPr indent="-228600" lvl="3" marL="1828800" rtl="0" algn="l">
              <a:lnSpc>
                <a:spcPct val="90000"/>
              </a:lnSpc>
              <a:spcBef>
                <a:spcPts val="500"/>
              </a:spcBef>
              <a:spcAft>
                <a:spcPts val="0"/>
              </a:spcAft>
              <a:buClr>
                <a:schemeClr val="dk1"/>
              </a:buClr>
              <a:buSzPts val="1600"/>
              <a:buNone/>
              <a:defRPr b="1" sz="1600"/>
            </a:lvl4pPr>
            <a:lvl5pPr indent="-228600" lvl="4" marL="2286000" rtl="0" algn="l">
              <a:lnSpc>
                <a:spcPct val="90000"/>
              </a:lnSpc>
              <a:spcBef>
                <a:spcPts val="500"/>
              </a:spcBef>
              <a:spcAft>
                <a:spcPts val="0"/>
              </a:spcAft>
              <a:buClr>
                <a:schemeClr val="dk1"/>
              </a:buClr>
              <a:buSzPts val="1600"/>
              <a:buNone/>
              <a:defRPr b="1" sz="1600"/>
            </a:lvl5pPr>
            <a:lvl6pPr indent="-228600" lvl="5" marL="2743200" rtl="0" algn="l">
              <a:lnSpc>
                <a:spcPct val="90000"/>
              </a:lnSpc>
              <a:spcBef>
                <a:spcPts val="500"/>
              </a:spcBef>
              <a:spcAft>
                <a:spcPts val="0"/>
              </a:spcAft>
              <a:buClr>
                <a:schemeClr val="dk1"/>
              </a:buClr>
              <a:buSzPts val="1600"/>
              <a:buNone/>
              <a:defRPr b="1" sz="1600"/>
            </a:lvl6pPr>
            <a:lvl7pPr indent="-228600" lvl="6" marL="3200400" rtl="0" algn="l">
              <a:lnSpc>
                <a:spcPct val="90000"/>
              </a:lnSpc>
              <a:spcBef>
                <a:spcPts val="500"/>
              </a:spcBef>
              <a:spcAft>
                <a:spcPts val="0"/>
              </a:spcAft>
              <a:buClr>
                <a:schemeClr val="dk1"/>
              </a:buClr>
              <a:buSzPts val="1600"/>
              <a:buNone/>
              <a:defRPr b="1" sz="1600"/>
            </a:lvl7pPr>
            <a:lvl8pPr indent="-228600" lvl="7" marL="3657600" rtl="0" algn="l">
              <a:lnSpc>
                <a:spcPct val="90000"/>
              </a:lnSpc>
              <a:spcBef>
                <a:spcPts val="500"/>
              </a:spcBef>
              <a:spcAft>
                <a:spcPts val="0"/>
              </a:spcAft>
              <a:buClr>
                <a:schemeClr val="dk1"/>
              </a:buClr>
              <a:buSzPts val="1600"/>
              <a:buNone/>
              <a:defRPr b="1" sz="1600"/>
            </a:lvl8pPr>
            <a:lvl9pPr indent="-228600" lvl="8" marL="4114800" rtl="0" algn="l">
              <a:lnSpc>
                <a:spcPct val="90000"/>
              </a:lnSpc>
              <a:spcBef>
                <a:spcPts val="500"/>
              </a:spcBef>
              <a:spcAft>
                <a:spcPts val="0"/>
              </a:spcAft>
              <a:buClr>
                <a:schemeClr val="dk1"/>
              </a:buClr>
              <a:buSzPts val="1600"/>
              <a:buNone/>
              <a:defRPr b="1" sz="1600"/>
            </a:lvl9pPr>
          </a:lstStyle>
          <a:p/>
        </p:txBody>
      </p:sp>
      <p:sp>
        <p:nvSpPr>
          <p:cNvPr id="49" name="Google Shape;49;p7"/>
          <p:cNvSpPr txBox="1"/>
          <p:nvPr>
            <p:ph idx="4" type="body"/>
          </p:nvPr>
        </p:nvSpPr>
        <p:spPr>
          <a:xfrm>
            <a:off x="6172200" y="2505075"/>
            <a:ext cx="5183100" cy="3684600"/>
          </a:xfrm>
          <a:prstGeom prst="rect">
            <a:avLst/>
          </a:prstGeom>
          <a:noFill/>
          <a:ln>
            <a:noFill/>
          </a:ln>
        </p:spPr>
        <p:txBody>
          <a:bodyPr anchorCtr="0" anchor="t" bIns="45700" lIns="91425" spcFirstLastPara="1" rIns="91425" wrap="square" tIns="45700">
            <a:norm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50" name="Google Shape;50;p7"/>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51" name="Google Shape;51;p7"/>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52" name="Google Shape;52;p7"/>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 name="Shape 53"/>
        <p:cNvGrpSpPr/>
        <p:nvPr/>
      </p:nvGrpSpPr>
      <p:grpSpPr>
        <a:xfrm>
          <a:off x="0" y="0"/>
          <a:ext cx="0" cy="0"/>
          <a:chOff x="0" y="0"/>
          <a:chExt cx="0" cy="0"/>
        </a:xfrm>
      </p:grpSpPr>
      <p:sp>
        <p:nvSpPr>
          <p:cNvPr id="54" name="Google Shape;54;p8"/>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lvl1pPr lvl="0" rtl="0" algn="l">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55" name="Google Shape;55;p8"/>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56" name="Google Shape;56;p8"/>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57" name="Google Shape;57;p8"/>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839788" y="457200"/>
            <a:ext cx="3932100" cy="1600200"/>
          </a:xfrm>
          <a:prstGeom prst="rect">
            <a:avLst/>
          </a:prstGeom>
          <a:noFill/>
          <a:ln>
            <a:noFill/>
          </a:ln>
        </p:spPr>
        <p:txBody>
          <a:bodyPr anchorCtr="0" anchor="b" bIns="45700" lIns="91425" spcFirstLastPara="1" rIns="91425" wrap="square" tIns="45700">
            <a:normAutofit/>
          </a:bodyPr>
          <a:lstStyle>
            <a:lvl1pPr lvl="0" rtl="0" algn="l">
              <a:lnSpc>
                <a:spcPct val="90000"/>
              </a:lnSpc>
              <a:spcBef>
                <a:spcPts val="0"/>
              </a:spcBef>
              <a:spcAft>
                <a:spcPts val="0"/>
              </a:spcAft>
              <a:buClr>
                <a:schemeClr val="dk1"/>
              </a:buClr>
              <a:buSzPts val="3200"/>
              <a:buFont typeface="Calibri"/>
              <a:buNone/>
              <a:defRPr sz="32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60" name="Google Shape;60;p9"/>
          <p:cNvSpPr txBox="1"/>
          <p:nvPr>
            <p:ph idx="1" type="body"/>
          </p:nvPr>
        </p:nvSpPr>
        <p:spPr>
          <a:xfrm>
            <a:off x="5183188" y="987425"/>
            <a:ext cx="6172200" cy="4873500"/>
          </a:xfrm>
          <a:prstGeom prst="rect">
            <a:avLst/>
          </a:prstGeom>
          <a:noFill/>
          <a:ln>
            <a:noFill/>
          </a:ln>
        </p:spPr>
        <p:txBody>
          <a:bodyPr anchorCtr="0" anchor="t" bIns="45700" lIns="91425" spcFirstLastPara="1" rIns="91425" wrap="square" tIns="45700">
            <a:normAutofit/>
          </a:bodyPr>
          <a:lstStyle>
            <a:lvl1pPr indent="-431800" lvl="0" marL="457200" rtl="0" algn="l">
              <a:lnSpc>
                <a:spcPct val="90000"/>
              </a:lnSpc>
              <a:spcBef>
                <a:spcPts val="1000"/>
              </a:spcBef>
              <a:spcAft>
                <a:spcPts val="0"/>
              </a:spcAft>
              <a:buClr>
                <a:schemeClr val="dk1"/>
              </a:buClr>
              <a:buSzPts val="3200"/>
              <a:buChar char="•"/>
              <a:defRPr sz="3200"/>
            </a:lvl1pPr>
            <a:lvl2pPr indent="-406400" lvl="1" marL="914400" rtl="0" algn="l">
              <a:lnSpc>
                <a:spcPct val="90000"/>
              </a:lnSpc>
              <a:spcBef>
                <a:spcPts val="500"/>
              </a:spcBef>
              <a:spcAft>
                <a:spcPts val="0"/>
              </a:spcAft>
              <a:buClr>
                <a:schemeClr val="dk1"/>
              </a:buClr>
              <a:buSzPts val="2800"/>
              <a:buChar char="•"/>
              <a:defRPr sz="2800"/>
            </a:lvl2pPr>
            <a:lvl3pPr indent="-381000" lvl="2" marL="1371600" rtl="0" algn="l">
              <a:lnSpc>
                <a:spcPct val="90000"/>
              </a:lnSpc>
              <a:spcBef>
                <a:spcPts val="500"/>
              </a:spcBef>
              <a:spcAft>
                <a:spcPts val="0"/>
              </a:spcAft>
              <a:buClr>
                <a:schemeClr val="dk1"/>
              </a:buClr>
              <a:buSzPts val="2400"/>
              <a:buChar char="•"/>
              <a:defRPr sz="2400"/>
            </a:lvl3pPr>
            <a:lvl4pPr indent="-355600" lvl="3" marL="1828800" rtl="0" algn="l">
              <a:lnSpc>
                <a:spcPct val="90000"/>
              </a:lnSpc>
              <a:spcBef>
                <a:spcPts val="500"/>
              </a:spcBef>
              <a:spcAft>
                <a:spcPts val="0"/>
              </a:spcAft>
              <a:buClr>
                <a:schemeClr val="dk1"/>
              </a:buClr>
              <a:buSzPts val="2000"/>
              <a:buChar char="•"/>
              <a:defRPr sz="2000"/>
            </a:lvl4pPr>
            <a:lvl5pPr indent="-355600" lvl="4" marL="2286000" rtl="0" algn="l">
              <a:lnSpc>
                <a:spcPct val="90000"/>
              </a:lnSpc>
              <a:spcBef>
                <a:spcPts val="500"/>
              </a:spcBef>
              <a:spcAft>
                <a:spcPts val="0"/>
              </a:spcAft>
              <a:buClr>
                <a:schemeClr val="dk1"/>
              </a:buClr>
              <a:buSzPts val="2000"/>
              <a:buChar char="•"/>
              <a:defRPr sz="2000"/>
            </a:lvl5pPr>
            <a:lvl6pPr indent="-355600" lvl="5" marL="2743200" rtl="0" algn="l">
              <a:lnSpc>
                <a:spcPct val="90000"/>
              </a:lnSpc>
              <a:spcBef>
                <a:spcPts val="500"/>
              </a:spcBef>
              <a:spcAft>
                <a:spcPts val="0"/>
              </a:spcAft>
              <a:buClr>
                <a:schemeClr val="dk1"/>
              </a:buClr>
              <a:buSzPts val="2000"/>
              <a:buChar char="•"/>
              <a:defRPr sz="2000"/>
            </a:lvl6pPr>
            <a:lvl7pPr indent="-355600" lvl="6" marL="3200400" rtl="0" algn="l">
              <a:lnSpc>
                <a:spcPct val="90000"/>
              </a:lnSpc>
              <a:spcBef>
                <a:spcPts val="500"/>
              </a:spcBef>
              <a:spcAft>
                <a:spcPts val="0"/>
              </a:spcAft>
              <a:buClr>
                <a:schemeClr val="dk1"/>
              </a:buClr>
              <a:buSzPts val="2000"/>
              <a:buChar char="•"/>
              <a:defRPr sz="2000"/>
            </a:lvl7pPr>
            <a:lvl8pPr indent="-355600" lvl="7" marL="3657600" rtl="0" algn="l">
              <a:lnSpc>
                <a:spcPct val="90000"/>
              </a:lnSpc>
              <a:spcBef>
                <a:spcPts val="500"/>
              </a:spcBef>
              <a:spcAft>
                <a:spcPts val="0"/>
              </a:spcAft>
              <a:buClr>
                <a:schemeClr val="dk1"/>
              </a:buClr>
              <a:buSzPts val="2000"/>
              <a:buChar char="•"/>
              <a:defRPr sz="2000"/>
            </a:lvl8pPr>
            <a:lvl9pPr indent="-355600" lvl="8" marL="4114800" rtl="0" algn="l">
              <a:lnSpc>
                <a:spcPct val="90000"/>
              </a:lnSpc>
              <a:spcBef>
                <a:spcPts val="500"/>
              </a:spcBef>
              <a:spcAft>
                <a:spcPts val="0"/>
              </a:spcAft>
              <a:buClr>
                <a:schemeClr val="dk1"/>
              </a:buClr>
              <a:buSzPts val="2000"/>
              <a:buChar char="•"/>
              <a:defRPr sz="2000"/>
            </a:lvl9pPr>
          </a:lstStyle>
          <a:p/>
        </p:txBody>
      </p:sp>
      <p:sp>
        <p:nvSpPr>
          <p:cNvPr id="61" name="Google Shape;61;p9"/>
          <p:cNvSpPr txBox="1"/>
          <p:nvPr>
            <p:ph idx="2" type="body"/>
          </p:nvPr>
        </p:nvSpPr>
        <p:spPr>
          <a:xfrm>
            <a:off x="839788" y="2057400"/>
            <a:ext cx="3932100" cy="3811500"/>
          </a:xfrm>
          <a:prstGeom prst="rect">
            <a:avLst/>
          </a:prstGeom>
          <a:noFill/>
          <a:ln>
            <a:noFill/>
          </a:ln>
        </p:spPr>
        <p:txBody>
          <a:bodyPr anchorCtr="0" anchor="t" bIns="45700" lIns="91425" spcFirstLastPara="1" rIns="91425" wrap="square" tIns="45700">
            <a:normAutofit/>
          </a:bodyPr>
          <a:lstStyle>
            <a:lvl1pPr indent="-228600" lvl="0" marL="457200" rtl="0" algn="l">
              <a:lnSpc>
                <a:spcPct val="90000"/>
              </a:lnSpc>
              <a:spcBef>
                <a:spcPts val="1000"/>
              </a:spcBef>
              <a:spcAft>
                <a:spcPts val="0"/>
              </a:spcAft>
              <a:buClr>
                <a:schemeClr val="dk1"/>
              </a:buClr>
              <a:buSzPts val="1600"/>
              <a:buNone/>
              <a:defRPr sz="1600"/>
            </a:lvl1pPr>
            <a:lvl2pPr indent="-228600" lvl="1" marL="914400" rtl="0" algn="l">
              <a:lnSpc>
                <a:spcPct val="90000"/>
              </a:lnSpc>
              <a:spcBef>
                <a:spcPts val="500"/>
              </a:spcBef>
              <a:spcAft>
                <a:spcPts val="0"/>
              </a:spcAft>
              <a:buClr>
                <a:schemeClr val="dk1"/>
              </a:buClr>
              <a:buSzPts val="1400"/>
              <a:buNone/>
              <a:defRPr sz="1400"/>
            </a:lvl2pPr>
            <a:lvl3pPr indent="-228600" lvl="2" marL="1371600" rtl="0" algn="l">
              <a:lnSpc>
                <a:spcPct val="90000"/>
              </a:lnSpc>
              <a:spcBef>
                <a:spcPts val="500"/>
              </a:spcBef>
              <a:spcAft>
                <a:spcPts val="0"/>
              </a:spcAft>
              <a:buClr>
                <a:schemeClr val="dk1"/>
              </a:buClr>
              <a:buSzPts val="1200"/>
              <a:buNone/>
              <a:defRPr sz="1200"/>
            </a:lvl3pPr>
            <a:lvl4pPr indent="-228600" lvl="3" marL="1828800" rtl="0" algn="l">
              <a:lnSpc>
                <a:spcPct val="90000"/>
              </a:lnSpc>
              <a:spcBef>
                <a:spcPts val="500"/>
              </a:spcBef>
              <a:spcAft>
                <a:spcPts val="0"/>
              </a:spcAft>
              <a:buClr>
                <a:schemeClr val="dk1"/>
              </a:buClr>
              <a:buSzPts val="1000"/>
              <a:buNone/>
              <a:defRPr sz="1000"/>
            </a:lvl4pPr>
            <a:lvl5pPr indent="-228600" lvl="4" marL="2286000" rtl="0" algn="l">
              <a:lnSpc>
                <a:spcPct val="90000"/>
              </a:lnSpc>
              <a:spcBef>
                <a:spcPts val="500"/>
              </a:spcBef>
              <a:spcAft>
                <a:spcPts val="0"/>
              </a:spcAft>
              <a:buClr>
                <a:schemeClr val="dk1"/>
              </a:buClr>
              <a:buSzPts val="1000"/>
              <a:buNone/>
              <a:defRPr sz="1000"/>
            </a:lvl5pPr>
            <a:lvl6pPr indent="-228600" lvl="5" marL="2743200" rtl="0" algn="l">
              <a:lnSpc>
                <a:spcPct val="90000"/>
              </a:lnSpc>
              <a:spcBef>
                <a:spcPts val="500"/>
              </a:spcBef>
              <a:spcAft>
                <a:spcPts val="0"/>
              </a:spcAft>
              <a:buClr>
                <a:schemeClr val="dk1"/>
              </a:buClr>
              <a:buSzPts val="1000"/>
              <a:buNone/>
              <a:defRPr sz="1000"/>
            </a:lvl6pPr>
            <a:lvl7pPr indent="-228600" lvl="6" marL="3200400" rtl="0" algn="l">
              <a:lnSpc>
                <a:spcPct val="90000"/>
              </a:lnSpc>
              <a:spcBef>
                <a:spcPts val="500"/>
              </a:spcBef>
              <a:spcAft>
                <a:spcPts val="0"/>
              </a:spcAft>
              <a:buClr>
                <a:schemeClr val="dk1"/>
              </a:buClr>
              <a:buSzPts val="1000"/>
              <a:buNone/>
              <a:defRPr sz="1000"/>
            </a:lvl7pPr>
            <a:lvl8pPr indent="-228600" lvl="7" marL="3657600" rtl="0" algn="l">
              <a:lnSpc>
                <a:spcPct val="90000"/>
              </a:lnSpc>
              <a:spcBef>
                <a:spcPts val="500"/>
              </a:spcBef>
              <a:spcAft>
                <a:spcPts val="0"/>
              </a:spcAft>
              <a:buClr>
                <a:schemeClr val="dk1"/>
              </a:buClr>
              <a:buSzPts val="1000"/>
              <a:buNone/>
              <a:defRPr sz="1000"/>
            </a:lvl8pPr>
            <a:lvl9pPr indent="-228600" lvl="8" marL="4114800" rtl="0" algn="l">
              <a:lnSpc>
                <a:spcPct val="90000"/>
              </a:lnSpc>
              <a:spcBef>
                <a:spcPts val="500"/>
              </a:spcBef>
              <a:spcAft>
                <a:spcPts val="0"/>
              </a:spcAft>
              <a:buClr>
                <a:schemeClr val="dk1"/>
              </a:buClr>
              <a:buSzPts val="1000"/>
              <a:buNone/>
              <a:defRPr sz="1000"/>
            </a:lvl9pPr>
          </a:lstStyle>
          <a:p/>
        </p:txBody>
      </p:sp>
      <p:sp>
        <p:nvSpPr>
          <p:cNvPr id="62" name="Google Shape;62;p9"/>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63" name="Google Shape;63;p9"/>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64" name="Google Shape;64;p9"/>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839788" y="457200"/>
            <a:ext cx="3932100" cy="1600200"/>
          </a:xfrm>
          <a:prstGeom prst="rect">
            <a:avLst/>
          </a:prstGeom>
          <a:noFill/>
          <a:ln>
            <a:noFill/>
          </a:ln>
        </p:spPr>
        <p:txBody>
          <a:bodyPr anchorCtr="0" anchor="b" bIns="45700" lIns="91425" spcFirstLastPara="1" rIns="91425" wrap="square" tIns="45700">
            <a:normAutofit/>
          </a:bodyPr>
          <a:lstStyle>
            <a:lvl1pPr lvl="0" rtl="0" algn="l">
              <a:lnSpc>
                <a:spcPct val="90000"/>
              </a:lnSpc>
              <a:spcBef>
                <a:spcPts val="0"/>
              </a:spcBef>
              <a:spcAft>
                <a:spcPts val="0"/>
              </a:spcAft>
              <a:buClr>
                <a:schemeClr val="dk1"/>
              </a:buClr>
              <a:buSzPts val="3200"/>
              <a:buFont typeface="Calibri"/>
              <a:buNone/>
              <a:defRPr sz="32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67" name="Google Shape;67;p10"/>
          <p:cNvSpPr/>
          <p:nvPr>
            <p:ph idx="2" type="pic"/>
          </p:nvPr>
        </p:nvSpPr>
        <p:spPr>
          <a:xfrm>
            <a:off x="5183188" y="987425"/>
            <a:ext cx="6172200" cy="4873500"/>
          </a:xfrm>
          <a:prstGeom prst="rect">
            <a:avLst/>
          </a:prstGeom>
          <a:noFill/>
          <a:ln>
            <a:noFill/>
          </a:ln>
        </p:spPr>
      </p:sp>
      <p:sp>
        <p:nvSpPr>
          <p:cNvPr id="68" name="Google Shape;68;p10"/>
          <p:cNvSpPr txBox="1"/>
          <p:nvPr>
            <p:ph idx="1" type="body"/>
          </p:nvPr>
        </p:nvSpPr>
        <p:spPr>
          <a:xfrm>
            <a:off x="839788" y="2057400"/>
            <a:ext cx="3932100" cy="3811500"/>
          </a:xfrm>
          <a:prstGeom prst="rect">
            <a:avLst/>
          </a:prstGeom>
          <a:noFill/>
          <a:ln>
            <a:noFill/>
          </a:ln>
        </p:spPr>
        <p:txBody>
          <a:bodyPr anchorCtr="0" anchor="t" bIns="45700" lIns="91425" spcFirstLastPara="1" rIns="91425" wrap="square" tIns="45700">
            <a:normAutofit/>
          </a:bodyPr>
          <a:lstStyle>
            <a:lvl1pPr indent="-228600" lvl="0" marL="457200" rtl="0" algn="l">
              <a:lnSpc>
                <a:spcPct val="90000"/>
              </a:lnSpc>
              <a:spcBef>
                <a:spcPts val="1000"/>
              </a:spcBef>
              <a:spcAft>
                <a:spcPts val="0"/>
              </a:spcAft>
              <a:buClr>
                <a:schemeClr val="dk1"/>
              </a:buClr>
              <a:buSzPts val="1600"/>
              <a:buNone/>
              <a:defRPr sz="1600"/>
            </a:lvl1pPr>
            <a:lvl2pPr indent="-228600" lvl="1" marL="914400" rtl="0" algn="l">
              <a:lnSpc>
                <a:spcPct val="90000"/>
              </a:lnSpc>
              <a:spcBef>
                <a:spcPts val="500"/>
              </a:spcBef>
              <a:spcAft>
                <a:spcPts val="0"/>
              </a:spcAft>
              <a:buClr>
                <a:schemeClr val="dk1"/>
              </a:buClr>
              <a:buSzPts val="1400"/>
              <a:buNone/>
              <a:defRPr sz="1400"/>
            </a:lvl2pPr>
            <a:lvl3pPr indent="-228600" lvl="2" marL="1371600" rtl="0" algn="l">
              <a:lnSpc>
                <a:spcPct val="90000"/>
              </a:lnSpc>
              <a:spcBef>
                <a:spcPts val="500"/>
              </a:spcBef>
              <a:spcAft>
                <a:spcPts val="0"/>
              </a:spcAft>
              <a:buClr>
                <a:schemeClr val="dk1"/>
              </a:buClr>
              <a:buSzPts val="1200"/>
              <a:buNone/>
              <a:defRPr sz="1200"/>
            </a:lvl3pPr>
            <a:lvl4pPr indent="-228600" lvl="3" marL="1828800" rtl="0" algn="l">
              <a:lnSpc>
                <a:spcPct val="90000"/>
              </a:lnSpc>
              <a:spcBef>
                <a:spcPts val="500"/>
              </a:spcBef>
              <a:spcAft>
                <a:spcPts val="0"/>
              </a:spcAft>
              <a:buClr>
                <a:schemeClr val="dk1"/>
              </a:buClr>
              <a:buSzPts val="1000"/>
              <a:buNone/>
              <a:defRPr sz="1000"/>
            </a:lvl4pPr>
            <a:lvl5pPr indent="-228600" lvl="4" marL="2286000" rtl="0" algn="l">
              <a:lnSpc>
                <a:spcPct val="90000"/>
              </a:lnSpc>
              <a:spcBef>
                <a:spcPts val="500"/>
              </a:spcBef>
              <a:spcAft>
                <a:spcPts val="0"/>
              </a:spcAft>
              <a:buClr>
                <a:schemeClr val="dk1"/>
              </a:buClr>
              <a:buSzPts val="1000"/>
              <a:buNone/>
              <a:defRPr sz="1000"/>
            </a:lvl5pPr>
            <a:lvl6pPr indent="-228600" lvl="5" marL="2743200" rtl="0" algn="l">
              <a:lnSpc>
                <a:spcPct val="90000"/>
              </a:lnSpc>
              <a:spcBef>
                <a:spcPts val="500"/>
              </a:spcBef>
              <a:spcAft>
                <a:spcPts val="0"/>
              </a:spcAft>
              <a:buClr>
                <a:schemeClr val="dk1"/>
              </a:buClr>
              <a:buSzPts val="1000"/>
              <a:buNone/>
              <a:defRPr sz="1000"/>
            </a:lvl6pPr>
            <a:lvl7pPr indent="-228600" lvl="6" marL="3200400" rtl="0" algn="l">
              <a:lnSpc>
                <a:spcPct val="90000"/>
              </a:lnSpc>
              <a:spcBef>
                <a:spcPts val="500"/>
              </a:spcBef>
              <a:spcAft>
                <a:spcPts val="0"/>
              </a:spcAft>
              <a:buClr>
                <a:schemeClr val="dk1"/>
              </a:buClr>
              <a:buSzPts val="1000"/>
              <a:buNone/>
              <a:defRPr sz="1000"/>
            </a:lvl7pPr>
            <a:lvl8pPr indent="-228600" lvl="7" marL="3657600" rtl="0" algn="l">
              <a:lnSpc>
                <a:spcPct val="90000"/>
              </a:lnSpc>
              <a:spcBef>
                <a:spcPts val="500"/>
              </a:spcBef>
              <a:spcAft>
                <a:spcPts val="0"/>
              </a:spcAft>
              <a:buClr>
                <a:schemeClr val="dk1"/>
              </a:buClr>
              <a:buSzPts val="1000"/>
              <a:buNone/>
              <a:defRPr sz="1000"/>
            </a:lvl8pPr>
            <a:lvl9pPr indent="-228600" lvl="8" marL="4114800" rtl="0" algn="l">
              <a:lnSpc>
                <a:spcPct val="90000"/>
              </a:lnSpc>
              <a:spcBef>
                <a:spcPts val="500"/>
              </a:spcBef>
              <a:spcAft>
                <a:spcPts val="0"/>
              </a:spcAft>
              <a:buClr>
                <a:schemeClr val="dk1"/>
              </a:buClr>
              <a:buSzPts val="1000"/>
              <a:buNone/>
              <a:defRPr sz="1000"/>
            </a:lvl9pPr>
          </a:lstStyle>
          <a:p/>
        </p:txBody>
      </p:sp>
      <p:sp>
        <p:nvSpPr>
          <p:cNvPr id="69" name="Google Shape;69;p10"/>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70" name="Google Shape;70;p10"/>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71" name="Google Shape;71;p10"/>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11" name="Google Shape;11;p1"/>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1"/>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1"/>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1"/>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2.jpg"/><Relationship Id="rId4" Type="http://schemas.openxmlformats.org/officeDocument/2006/relationships/image" Target="../media/image30.jpg"/><Relationship Id="rId5"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7.pn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2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2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24.png"/><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8.png"/><Relationship Id="rId4" Type="http://schemas.openxmlformats.org/officeDocument/2006/relationships/image" Target="../media/image22.png"/><Relationship Id="rId5" Type="http://schemas.openxmlformats.org/officeDocument/2006/relationships/image" Target="../media/image28.png"/><Relationship Id="rId6" Type="http://schemas.openxmlformats.org/officeDocument/2006/relationships/image" Target="../media/image2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2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2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4.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9.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9.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3.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8.png"/><Relationship Id="rId4" Type="http://schemas.openxmlformats.org/officeDocument/2006/relationships/image" Target="../media/image15.png"/><Relationship Id="rId5"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6.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5.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png"/><Relationship Id="rId4"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7" name="Shape 87"/>
        <p:cNvGrpSpPr/>
        <p:nvPr/>
      </p:nvGrpSpPr>
      <p:grpSpPr>
        <a:xfrm>
          <a:off x="0" y="0"/>
          <a:ext cx="0" cy="0"/>
          <a:chOff x="0" y="0"/>
          <a:chExt cx="0" cy="0"/>
        </a:xfrm>
      </p:grpSpPr>
      <p:pic>
        <p:nvPicPr>
          <p:cNvPr id="88" name="Google Shape;88;p13"/>
          <p:cNvPicPr preferRelativeResize="0"/>
          <p:nvPr/>
        </p:nvPicPr>
        <p:blipFill rotWithShape="1">
          <a:blip r:embed="rId4">
            <a:alphaModFix/>
          </a:blip>
          <a:srcRect b="0" l="0" r="0" t="0"/>
          <a:stretch/>
        </p:blipFill>
        <p:spPr>
          <a:xfrm>
            <a:off x="0" y="0"/>
            <a:ext cx="12192000" cy="6858000"/>
          </a:xfrm>
          <a:prstGeom prst="rect">
            <a:avLst/>
          </a:prstGeom>
          <a:noFill/>
          <a:ln>
            <a:noFill/>
          </a:ln>
        </p:spPr>
      </p:pic>
      <p:sp>
        <p:nvSpPr>
          <p:cNvPr id="89" name="Google Shape;89;p13"/>
          <p:cNvSpPr/>
          <p:nvPr/>
        </p:nvSpPr>
        <p:spPr>
          <a:xfrm>
            <a:off x="2870378" y="1"/>
            <a:ext cx="9321622" cy="6857999"/>
          </a:xfrm>
          <a:custGeom>
            <a:rect b="b" l="l" r="r" t="t"/>
            <a:pathLst>
              <a:path extrusionOk="0" h="6857999" w="9321622">
                <a:moveTo>
                  <a:pt x="4548062" y="0"/>
                </a:moveTo>
                <a:lnTo>
                  <a:pt x="9321622" y="0"/>
                </a:lnTo>
                <a:lnTo>
                  <a:pt x="9321622" y="6857999"/>
                </a:lnTo>
                <a:lnTo>
                  <a:pt x="188437" y="6857999"/>
                </a:lnTo>
                <a:lnTo>
                  <a:pt x="185720" y="6844418"/>
                </a:lnTo>
                <a:cubicBezTo>
                  <a:pt x="184659" y="6824365"/>
                  <a:pt x="184996" y="6803923"/>
                  <a:pt x="182538" y="6784258"/>
                </a:cubicBezTo>
                <a:cubicBezTo>
                  <a:pt x="178681" y="6753406"/>
                  <a:pt x="162873" y="6725265"/>
                  <a:pt x="153041" y="6695768"/>
                </a:cubicBezTo>
                <a:cubicBezTo>
                  <a:pt x="123544" y="6690852"/>
                  <a:pt x="93742" y="6687506"/>
                  <a:pt x="64551" y="6681019"/>
                </a:cubicBezTo>
                <a:cubicBezTo>
                  <a:pt x="49375" y="6677647"/>
                  <a:pt x="26080" y="6680705"/>
                  <a:pt x="20306" y="6666271"/>
                </a:cubicBezTo>
                <a:cubicBezTo>
                  <a:pt x="-19364" y="6567096"/>
                  <a:pt x="6487" y="6530746"/>
                  <a:pt x="35054" y="6445045"/>
                </a:cubicBezTo>
                <a:cubicBezTo>
                  <a:pt x="79398" y="6430264"/>
                  <a:pt x="85424" y="6432567"/>
                  <a:pt x="123545" y="6400800"/>
                </a:cubicBezTo>
                <a:cubicBezTo>
                  <a:pt x="139568" y="6387448"/>
                  <a:pt x="151104" y="6369069"/>
                  <a:pt x="167790" y="6356555"/>
                </a:cubicBezTo>
                <a:cubicBezTo>
                  <a:pt x="190723" y="6339356"/>
                  <a:pt x="219767" y="6330965"/>
                  <a:pt x="241532" y="6312310"/>
                </a:cubicBezTo>
                <a:cubicBezTo>
                  <a:pt x="254990" y="6300775"/>
                  <a:pt x="259955" y="6281906"/>
                  <a:pt x="271028" y="6268065"/>
                </a:cubicBezTo>
                <a:cubicBezTo>
                  <a:pt x="299342" y="6232672"/>
                  <a:pt x="330818" y="6199905"/>
                  <a:pt x="359519" y="6164826"/>
                </a:cubicBezTo>
                <a:cubicBezTo>
                  <a:pt x="375084" y="6145802"/>
                  <a:pt x="385101" y="6121829"/>
                  <a:pt x="403764" y="6105832"/>
                </a:cubicBezTo>
                <a:cubicBezTo>
                  <a:pt x="426961" y="6085949"/>
                  <a:pt x="477044" y="6071573"/>
                  <a:pt x="507003" y="6061587"/>
                </a:cubicBezTo>
                <a:cubicBezTo>
                  <a:pt x="507980" y="6061517"/>
                  <a:pt x="871681" y="6036358"/>
                  <a:pt x="890461" y="6032090"/>
                </a:cubicBezTo>
                <a:cubicBezTo>
                  <a:pt x="942093" y="6020356"/>
                  <a:pt x="988784" y="5992761"/>
                  <a:pt x="1037945" y="5973097"/>
                </a:cubicBezTo>
                <a:cubicBezTo>
                  <a:pt x="964710" y="5863245"/>
                  <a:pt x="1058834" y="5998164"/>
                  <a:pt x="964203" y="5884606"/>
                </a:cubicBezTo>
                <a:cubicBezTo>
                  <a:pt x="922093" y="5834073"/>
                  <a:pt x="924044" y="5831845"/>
                  <a:pt x="933586" y="5839452"/>
                </a:cubicBezTo>
                <a:lnTo>
                  <a:pt x="941072" y="5846058"/>
                </a:lnTo>
                <a:lnTo>
                  <a:pt x="948516" y="5853316"/>
                </a:lnTo>
                <a:cubicBezTo>
                  <a:pt x="956346" y="5860775"/>
                  <a:pt x="951342" y="5855508"/>
                  <a:pt x="944308" y="5848914"/>
                </a:cubicBezTo>
                <a:lnTo>
                  <a:pt x="941072" y="5846058"/>
                </a:lnTo>
                <a:lnTo>
                  <a:pt x="925793" y="5831160"/>
                </a:lnTo>
                <a:cubicBezTo>
                  <a:pt x="914109" y="5819644"/>
                  <a:pt x="897866" y="5803521"/>
                  <a:pt x="875712" y="5781368"/>
                </a:cubicBezTo>
                <a:cubicBezTo>
                  <a:pt x="1040037" y="5766429"/>
                  <a:pt x="1028865" y="5773253"/>
                  <a:pt x="1185428" y="5737123"/>
                </a:cubicBezTo>
                <a:cubicBezTo>
                  <a:pt x="1208627" y="5731769"/>
                  <a:pt x="1259907" y="5713895"/>
                  <a:pt x="1273919" y="5692877"/>
                </a:cubicBezTo>
                <a:cubicBezTo>
                  <a:pt x="1320023" y="5623720"/>
                  <a:pt x="1273919" y="5649342"/>
                  <a:pt x="1273919" y="5589639"/>
                </a:cubicBezTo>
                <a:cubicBezTo>
                  <a:pt x="1273919" y="5574093"/>
                  <a:pt x="1283751" y="5560142"/>
                  <a:pt x="1288667" y="5545394"/>
                </a:cubicBezTo>
                <a:cubicBezTo>
                  <a:pt x="1288667" y="5545394"/>
                  <a:pt x="1324316" y="5483583"/>
                  <a:pt x="1347661" y="5456903"/>
                </a:cubicBezTo>
                <a:cubicBezTo>
                  <a:pt x="1359334" y="5443563"/>
                  <a:pt x="1377158" y="5437238"/>
                  <a:pt x="1391906" y="5427406"/>
                </a:cubicBezTo>
                <a:cubicBezTo>
                  <a:pt x="1541815" y="5397425"/>
                  <a:pt x="1404085" y="5428141"/>
                  <a:pt x="1509893" y="5397910"/>
                </a:cubicBezTo>
                <a:cubicBezTo>
                  <a:pt x="1529384" y="5392341"/>
                  <a:pt x="1550434" y="5391549"/>
                  <a:pt x="1568887" y="5383161"/>
                </a:cubicBezTo>
                <a:cubicBezTo>
                  <a:pt x="1604969" y="5366760"/>
                  <a:pt x="1636675" y="5341893"/>
                  <a:pt x="1672125" y="5324168"/>
                </a:cubicBezTo>
                <a:cubicBezTo>
                  <a:pt x="1695804" y="5312328"/>
                  <a:pt x="1721078" y="5303967"/>
                  <a:pt x="1745867" y="5294671"/>
                </a:cubicBezTo>
                <a:cubicBezTo>
                  <a:pt x="1760423" y="5289212"/>
                  <a:pt x="1776207" y="5286875"/>
                  <a:pt x="1790112" y="5279923"/>
                </a:cubicBezTo>
                <a:cubicBezTo>
                  <a:pt x="1805966" y="5271996"/>
                  <a:pt x="1818503" y="5258353"/>
                  <a:pt x="1834357" y="5250426"/>
                </a:cubicBezTo>
                <a:cubicBezTo>
                  <a:pt x="1848262" y="5243473"/>
                  <a:pt x="1865668" y="5244301"/>
                  <a:pt x="1878603" y="5235677"/>
                </a:cubicBezTo>
                <a:cubicBezTo>
                  <a:pt x="1895957" y="5224107"/>
                  <a:pt x="1908101" y="5206180"/>
                  <a:pt x="1922849" y="5191432"/>
                </a:cubicBezTo>
                <a:cubicBezTo>
                  <a:pt x="1922849" y="5191432"/>
                  <a:pt x="1982470" y="5173482"/>
                  <a:pt x="2011338" y="5161935"/>
                </a:cubicBezTo>
                <a:cubicBezTo>
                  <a:pt x="2031751" y="5153770"/>
                  <a:pt x="2050124" y="5141100"/>
                  <a:pt x="2070333" y="5132439"/>
                </a:cubicBezTo>
                <a:cubicBezTo>
                  <a:pt x="2084621" y="5126315"/>
                  <a:pt x="2103585" y="5128683"/>
                  <a:pt x="2114577" y="5117690"/>
                </a:cubicBezTo>
                <a:cubicBezTo>
                  <a:pt x="2130123" y="5102144"/>
                  <a:pt x="2134242" y="5078361"/>
                  <a:pt x="2144074" y="5058697"/>
                </a:cubicBezTo>
                <a:cubicBezTo>
                  <a:pt x="2152001" y="5042843"/>
                  <a:pt x="2163739" y="5029200"/>
                  <a:pt x="2173570" y="5014452"/>
                </a:cubicBezTo>
                <a:lnTo>
                  <a:pt x="2203067" y="4970206"/>
                </a:lnTo>
                <a:cubicBezTo>
                  <a:pt x="2222732" y="4940709"/>
                  <a:pt x="2251487" y="4915553"/>
                  <a:pt x="2262061" y="4881716"/>
                </a:cubicBezTo>
                <a:cubicBezTo>
                  <a:pt x="2296228" y="4772381"/>
                  <a:pt x="2286809" y="4764232"/>
                  <a:pt x="2262061" y="4689987"/>
                </a:cubicBezTo>
                <a:cubicBezTo>
                  <a:pt x="2262061" y="4689987"/>
                  <a:pt x="2214277" y="4635128"/>
                  <a:pt x="2203067" y="4601497"/>
                </a:cubicBezTo>
                <a:cubicBezTo>
                  <a:pt x="2188989" y="4559264"/>
                  <a:pt x="2193235" y="4513006"/>
                  <a:pt x="2188319" y="4468761"/>
                </a:cubicBezTo>
                <a:cubicBezTo>
                  <a:pt x="2193235" y="4454013"/>
                  <a:pt x="2199296" y="4439598"/>
                  <a:pt x="2203067" y="4424516"/>
                </a:cubicBezTo>
                <a:cubicBezTo>
                  <a:pt x="2238662" y="4282138"/>
                  <a:pt x="2198852" y="4407667"/>
                  <a:pt x="2232565" y="4306529"/>
                </a:cubicBezTo>
                <a:cubicBezTo>
                  <a:pt x="2255964" y="4271429"/>
                  <a:pt x="2288517" y="4224122"/>
                  <a:pt x="2306306" y="4188542"/>
                </a:cubicBezTo>
                <a:cubicBezTo>
                  <a:pt x="2316885" y="4167387"/>
                  <a:pt x="2331079" y="4104200"/>
                  <a:pt x="2335803" y="4085303"/>
                </a:cubicBezTo>
                <a:lnTo>
                  <a:pt x="2424293" y="4055806"/>
                </a:lnTo>
                <a:cubicBezTo>
                  <a:pt x="2462752" y="4042986"/>
                  <a:pt x="2503300" y="4037447"/>
                  <a:pt x="2542280" y="4026310"/>
                </a:cubicBezTo>
                <a:cubicBezTo>
                  <a:pt x="2572176" y="4017768"/>
                  <a:pt x="2601053" y="4005957"/>
                  <a:pt x="2630770" y="3996813"/>
                </a:cubicBezTo>
                <a:cubicBezTo>
                  <a:pt x="2664977" y="3986288"/>
                  <a:pt x="2702723" y="3984697"/>
                  <a:pt x="2734009" y="3967316"/>
                </a:cubicBezTo>
                <a:cubicBezTo>
                  <a:pt x="2749504" y="3958708"/>
                  <a:pt x="2752158" y="3936688"/>
                  <a:pt x="2763506" y="3923071"/>
                </a:cubicBezTo>
                <a:cubicBezTo>
                  <a:pt x="2824199" y="3850239"/>
                  <a:pt x="2810832" y="3902161"/>
                  <a:pt x="2866745" y="3790335"/>
                </a:cubicBezTo>
                <a:cubicBezTo>
                  <a:pt x="2875810" y="3772205"/>
                  <a:pt x="2870250" y="3748207"/>
                  <a:pt x="2881493" y="3731342"/>
                </a:cubicBezTo>
                <a:cubicBezTo>
                  <a:pt x="2891325" y="3716594"/>
                  <a:pt x="2922824" y="3719329"/>
                  <a:pt x="2925739" y="3701845"/>
                </a:cubicBezTo>
                <a:cubicBezTo>
                  <a:pt x="2943537" y="3595052"/>
                  <a:pt x="2935571" y="3485536"/>
                  <a:pt x="2940487" y="3377381"/>
                </a:cubicBezTo>
                <a:cubicBezTo>
                  <a:pt x="2945403" y="3342968"/>
                  <a:pt x="2948418" y="3308229"/>
                  <a:pt x="2955235" y="3274142"/>
                </a:cubicBezTo>
                <a:cubicBezTo>
                  <a:pt x="2958284" y="3258898"/>
                  <a:pt x="2969983" y="3245443"/>
                  <a:pt x="2969983" y="3229897"/>
                </a:cubicBezTo>
                <a:cubicBezTo>
                  <a:pt x="2969983" y="3214351"/>
                  <a:pt x="2960151" y="3200400"/>
                  <a:pt x="2955235" y="3185652"/>
                </a:cubicBezTo>
                <a:lnTo>
                  <a:pt x="2910990" y="3156155"/>
                </a:lnTo>
                <a:cubicBezTo>
                  <a:pt x="2896242" y="3146323"/>
                  <a:pt x="2891325" y="3126658"/>
                  <a:pt x="2881493" y="3111910"/>
                </a:cubicBezTo>
                <a:lnTo>
                  <a:pt x="2822500" y="3023419"/>
                </a:lnTo>
                <a:cubicBezTo>
                  <a:pt x="2813876" y="3010484"/>
                  <a:pt x="2812667" y="2993922"/>
                  <a:pt x="2807751" y="2979174"/>
                </a:cubicBezTo>
                <a:lnTo>
                  <a:pt x="2763506" y="2846439"/>
                </a:lnTo>
                <a:cubicBezTo>
                  <a:pt x="2752295" y="2812807"/>
                  <a:pt x="2724177" y="2787445"/>
                  <a:pt x="2704512" y="2757948"/>
                </a:cubicBezTo>
                <a:cubicBezTo>
                  <a:pt x="2670002" y="2746445"/>
                  <a:pt x="2638618" y="2746044"/>
                  <a:pt x="2630770" y="2698955"/>
                </a:cubicBezTo>
                <a:cubicBezTo>
                  <a:pt x="2628214" y="2683620"/>
                  <a:pt x="2640603" y="2669458"/>
                  <a:pt x="2645519" y="2654710"/>
                </a:cubicBezTo>
                <a:cubicBezTo>
                  <a:pt x="2660267" y="2644878"/>
                  <a:pt x="2678691" y="2639054"/>
                  <a:pt x="2689764" y="2625213"/>
                </a:cubicBezTo>
                <a:cubicBezTo>
                  <a:pt x="2699475" y="2613074"/>
                  <a:pt x="2702457" y="2596378"/>
                  <a:pt x="2704512" y="2580968"/>
                </a:cubicBezTo>
                <a:cubicBezTo>
                  <a:pt x="2714057" y="2509380"/>
                  <a:pt x="2735978" y="2418414"/>
                  <a:pt x="2704512" y="2344994"/>
                </a:cubicBezTo>
                <a:cubicBezTo>
                  <a:pt x="2697530" y="2328702"/>
                  <a:pt x="2684848" y="2315497"/>
                  <a:pt x="2675016" y="2300748"/>
                </a:cubicBezTo>
                <a:lnTo>
                  <a:pt x="2630770" y="2286000"/>
                </a:lnTo>
                <a:cubicBezTo>
                  <a:pt x="2569820" y="2265684"/>
                  <a:pt x="2541111" y="2207580"/>
                  <a:pt x="2527532" y="2153265"/>
                </a:cubicBezTo>
                <a:cubicBezTo>
                  <a:pt x="2521452" y="2128946"/>
                  <a:pt x="2516328" y="2104339"/>
                  <a:pt x="2512783" y="2079523"/>
                </a:cubicBezTo>
                <a:cubicBezTo>
                  <a:pt x="2506487" y="2035453"/>
                  <a:pt x="2502951" y="1991032"/>
                  <a:pt x="2498035" y="1946787"/>
                </a:cubicBezTo>
                <a:cubicBezTo>
                  <a:pt x="2498035" y="1946787"/>
                  <a:pt x="2559846" y="1911138"/>
                  <a:pt x="2586525" y="1887794"/>
                </a:cubicBezTo>
                <a:cubicBezTo>
                  <a:pt x="2599865" y="1876122"/>
                  <a:pt x="2606190" y="1858297"/>
                  <a:pt x="2616022" y="1843548"/>
                </a:cubicBezTo>
                <a:cubicBezTo>
                  <a:pt x="2673201" y="1805430"/>
                  <a:pt x="2643453" y="1819656"/>
                  <a:pt x="2704512" y="1799303"/>
                </a:cubicBezTo>
                <a:cubicBezTo>
                  <a:pt x="2734009" y="1789471"/>
                  <a:pt x="2762514" y="1763708"/>
                  <a:pt x="2793003" y="1769806"/>
                </a:cubicBezTo>
                <a:cubicBezTo>
                  <a:pt x="2808248" y="1772855"/>
                  <a:pt x="2779728" y="1798576"/>
                  <a:pt x="2778254" y="1814052"/>
                </a:cubicBezTo>
                <a:cubicBezTo>
                  <a:pt x="2769851" y="1902280"/>
                  <a:pt x="2768422" y="1991033"/>
                  <a:pt x="2763506" y="2079523"/>
                </a:cubicBezTo>
                <a:cubicBezTo>
                  <a:pt x="2763506" y="2079523"/>
                  <a:pt x="2822215" y="2058960"/>
                  <a:pt x="2851996" y="2050026"/>
                </a:cubicBezTo>
                <a:cubicBezTo>
                  <a:pt x="2871411" y="2044201"/>
                  <a:pt x="2891325" y="2040193"/>
                  <a:pt x="2910990" y="2035277"/>
                </a:cubicBezTo>
                <a:cubicBezTo>
                  <a:pt x="2941154" y="2027736"/>
                  <a:pt x="2969699" y="2014715"/>
                  <a:pt x="2999481" y="2005781"/>
                </a:cubicBezTo>
                <a:cubicBezTo>
                  <a:pt x="3018895" y="1999957"/>
                  <a:pt x="3040876" y="2001089"/>
                  <a:pt x="3058474" y="1991032"/>
                </a:cubicBezTo>
                <a:cubicBezTo>
                  <a:pt x="3076584" y="1980684"/>
                  <a:pt x="3086696" y="1960140"/>
                  <a:pt x="3102719" y="1946787"/>
                </a:cubicBezTo>
                <a:cubicBezTo>
                  <a:pt x="3116336" y="1935439"/>
                  <a:pt x="3132216" y="1927122"/>
                  <a:pt x="3146965" y="1917290"/>
                </a:cubicBezTo>
                <a:cubicBezTo>
                  <a:pt x="3201539" y="1880906"/>
                  <a:pt x="3262441" y="1797923"/>
                  <a:pt x="3294449" y="1740310"/>
                </a:cubicBezTo>
                <a:cubicBezTo>
                  <a:pt x="3308619" y="1714803"/>
                  <a:pt x="3319860" y="1642749"/>
                  <a:pt x="3323945" y="1622323"/>
                </a:cubicBezTo>
                <a:cubicBezTo>
                  <a:pt x="3333777" y="1607574"/>
                  <a:pt x="3339600" y="1589150"/>
                  <a:pt x="3353441" y="1578077"/>
                </a:cubicBezTo>
                <a:cubicBezTo>
                  <a:pt x="3365581" y="1568365"/>
                  <a:pt x="3383782" y="1570281"/>
                  <a:pt x="3397687" y="1563329"/>
                </a:cubicBezTo>
                <a:cubicBezTo>
                  <a:pt x="3413541" y="1555402"/>
                  <a:pt x="3427184" y="1543664"/>
                  <a:pt x="3441932" y="1533832"/>
                </a:cubicBezTo>
                <a:cubicBezTo>
                  <a:pt x="3441932" y="1533832"/>
                  <a:pt x="3502010" y="1516963"/>
                  <a:pt x="3530422" y="1504335"/>
                </a:cubicBezTo>
                <a:cubicBezTo>
                  <a:pt x="3568346" y="1487480"/>
                  <a:pt x="3585904" y="1467114"/>
                  <a:pt x="3604164" y="1430594"/>
                </a:cubicBezTo>
                <a:cubicBezTo>
                  <a:pt x="3619371" y="1400179"/>
                  <a:pt x="3633661" y="1320511"/>
                  <a:pt x="3633661" y="1297858"/>
                </a:cubicBezTo>
                <a:cubicBezTo>
                  <a:pt x="3633661" y="1282312"/>
                  <a:pt x="3621961" y="1268857"/>
                  <a:pt x="3618912" y="1253613"/>
                </a:cubicBezTo>
                <a:cubicBezTo>
                  <a:pt x="3612095" y="1219526"/>
                  <a:pt x="3609080" y="1184787"/>
                  <a:pt x="3604164" y="1150374"/>
                </a:cubicBezTo>
                <a:cubicBezTo>
                  <a:pt x="3604164" y="1150374"/>
                  <a:pt x="3555744" y="1095721"/>
                  <a:pt x="3545170" y="1061884"/>
                </a:cubicBezTo>
                <a:cubicBezTo>
                  <a:pt x="3530433" y="1014726"/>
                  <a:pt x="3535338" y="963561"/>
                  <a:pt x="3530422" y="914400"/>
                </a:cubicBezTo>
                <a:cubicBezTo>
                  <a:pt x="3606934" y="863392"/>
                  <a:pt x="3596578" y="860132"/>
                  <a:pt x="3736899" y="870155"/>
                </a:cubicBezTo>
                <a:cubicBezTo>
                  <a:pt x="3754580" y="871418"/>
                  <a:pt x="3766396" y="889820"/>
                  <a:pt x="3781145" y="899652"/>
                </a:cubicBezTo>
                <a:cubicBezTo>
                  <a:pt x="3884907" y="934239"/>
                  <a:pt x="3756812" y="889223"/>
                  <a:pt x="3884383" y="943897"/>
                </a:cubicBezTo>
                <a:cubicBezTo>
                  <a:pt x="3898672" y="950021"/>
                  <a:pt x="3913880" y="953729"/>
                  <a:pt x="3928628" y="958645"/>
                </a:cubicBezTo>
                <a:lnTo>
                  <a:pt x="3958125" y="914400"/>
                </a:lnTo>
                <a:cubicBezTo>
                  <a:pt x="4025742" y="812975"/>
                  <a:pt x="4005909" y="859542"/>
                  <a:pt x="4031867" y="781665"/>
                </a:cubicBezTo>
                <a:cubicBezTo>
                  <a:pt x="4031867" y="781665"/>
                  <a:pt x="4073645" y="724164"/>
                  <a:pt x="4090861" y="693174"/>
                </a:cubicBezTo>
                <a:cubicBezTo>
                  <a:pt x="4110661" y="657533"/>
                  <a:pt x="4116693" y="571336"/>
                  <a:pt x="4120357" y="545690"/>
                </a:cubicBezTo>
                <a:cubicBezTo>
                  <a:pt x="4087362" y="446702"/>
                  <a:pt x="4090861" y="469384"/>
                  <a:pt x="4090861" y="294968"/>
                </a:cubicBezTo>
                <a:cubicBezTo>
                  <a:pt x="4090861" y="279422"/>
                  <a:pt x="4098657" y="264628"/>
                  <a:pt x="4105609" y="250723"/>
                </a:cubicBezTo>
                <a:cubicBezTo>
                  <a:pt x="4113536" y="234869"/>
                  <a:pt x="4125274" y="221226"/>
                  <a:pt x="4135106" y="206477"/>
                </a:cubicBezTo>
                <a:cubicBezTo>
                  <a:pt x="4135106" y="206477"/>
                  <a:pt x="4196917" y="170828"/>
                  <a:pt x="4223596" y="147484"/>
                </a:cubicBezTo>
                <a:cubicBezTo>
                  <a:pt x="4236936" y="135812"/>
                  <a:pt x="4243261" y="117987"/>
                  <a:pt x="4253093" y="103239"/>
                </a:cubicBezTo>
                <a:cubicBezTo>
                  <a:pt x="4253093" y="103239"/>
                  <a:pt x="4282665" y="93626"/>
                  <a:pt x="4297338" y="88490"/>
                </a:cubicBezTo>
                <a:close/>
              </a:path>
            </a:pathLst>
          </a:custGeom>
          <a:solidFill>
            <a:schemeClr val="lt1">
              <a:alpha val="9098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90" name="Google Shape;90;p13"/>
          <p:cNvSpPr txBox="1"/>
          <p:nvPr/>
        </p:nvSpPr>
        <p:spPr>
          <a:xfrm>
            <a:off x="6705600" y="2553796"/>
            <a:ext cx="4864099"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5400" u="none" cap="none" strike="noStrike">
                <a:solidFill>
                  <a:srgbClr val="FC0350"/>
                </a:solidFill>
                <a:latin typeface="Roboto"/>
                <a:ea typeface="Roboto"/>
                <a:cs typeface="Roboto"/>
                <a:sym typeface="Roboto"/>
              </a:rPr>
              <a:t>SURPRISE</a:t>
            </a:r>
            <a:endParaRPr b="1" sz="5400">
              <a:solidFill>
                <a:srgbClr val="FC0350"/>
              </a:solidFill>
              <a:latin typeface="Roboto"/>
              <a:ea typeface="Roboto"/>
              <a:cs typeface="Roboto"/>
              <a:sym typeface="Roboto"/>
            </a:endParaRPr>
          </a:p>
        </p:txBody>
      </p:sp>
      <p:sp>
        <p:nvSpPr>
          <p:cNvPr id="91" name="Google Shape;91;p13"/>
          <p:cNvSpPr txBox="1"/>
          <p:nvPr/>
        </p:nvSpPr>
        <p:spPr>
          <a:xfrm>
            <a:off x="6721643" y="3294379"/>
            <a:ext cx="5224052"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chemeClr val="dk1"/>
                </a:solidFill>
                <a:latin typeface="Roboto"/>
                <a:ea typeface="Roboto"/>
                <a:cs typeface="Roboto"/>
                <a:sym typeface="Roboto"/>
              </a:rPr>
              <a:t>Housing Project</a:t>
            </a:r>
            <a:endParaRPr sz="3200">
              <a:solidFill>
                <a:schemeClr val="dk1"/>
              </a:solidFill>
              <a:latin typeface="Roboto"/>
              <a:ea typeface="Roboto"/>
              <a:cs typeface="Roboto"/>
              <a:sym typeface="Roboto"/>
            </a:endParaRPr>
          </a:p>
        </p:txBody>
      </p:sp>
      <p:sp>
        <p:nvSpPr>
          <p:cNvPr id="92" name="Google Shape;92;p13"/>
          <p:cNvSpPr txBox="1"/>
          <p:nvPr/>
        </p:nvSpPr>
        <p:spPr>
          <a:xfrm>
            <a:off x="6734341" y="3879153"/>
            <a:ext cx="4835358"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rgbClr val="262626"/>
                </a:solidFill>
                <a:latin typeface="Roboto Light"/>
                <a:ea typeface="Roboto Light"/>
                <a:cs typeface="Roboto Light"/>
                <a:sym typeface="Roboto Light"/>
              </a:rPr>
              <a:t>WE TAKE RESPONSIBILITY OF YOUR DREAM</a:t>
            </a:r>
            <a:endParaRPr sz="1200">
              <a:solidFill>
                <a:srgbClr val="262626"/>
              </a:solidFill>
              <a:latin typeface="Roboto Light"/>
              <a:ea typeface="Roboto Light"/>
              <a:cs typeface="Roboto Light"/>
              <a:sym typeface="Roboto Light"/>
            </a:endParaRPr>
          </a:p>
        </p:txBody>
      </p:sp>
      <p:pic>
        <p:nvPicPr>
          <p:cNvPr id="93" name="Google Shape;93;p13"/>
          <p:cNvPicPr preferRelativeResize="0"/>
          <p:nvPr/>
        </p:nvPicPr>
        <p:blipFill rotWithShape="1">
          <a:blip r:embed="rId5">
            <a:alphaModFix/>
          </a:blip>
          <a:srcRect b="0" l="0" r="0" t="0"/>
          <a:stretch/>
        </p:blipFill>
        <p:spPr>
          <a:xfrm>
            <a:off x="9687894" y="-636052"/>
            <a:ext cx="2929890" cy="2133600"/>
          </a:xfrm>
          <a:prstGeom prst="rect">
            <a:avLst/>
          </a:prstGeom>
          <a:noFill/>
          <a:ln>
            <a:noFill/>
          </a:ln>
        </p:spPr>
      </p:pic>
      <p:sp>
        <p:nvSpPr>
          <p:cNvPr id="94" name="Google Shape;94;p13"/>
          <p:cNvSpPr txBox="1"/>
          <p:nvPr/>
        </p:nvSpPr>
        <p:spPr>
          <a:xfrm>
            <a:off x="9350513" y="5674161"/>
            <a:ext cx="30861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5" name="Google Shape;95;p13"/>
          <p:cNvSpPr txBox="1"/>
          <p:nvPr/>
        </p:nvSpPr>
        <p:spPr>
          <a:xfrm>
            <a:off x="9655993" y="6089659"/>
            <a:ext cx="2966795"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Calibri"/>
                <a:ea typeface="Calibri"/>
                <a:cs typeface="Calibri"/>
                <a:sym typeface="Calibri"/>
              </a:rPr>
              <a:t>-Kundan</a:t>
            </a:r>
            <a:endParaRPr sz="2400">
              <a:solidFill>
                <a:schemeClr val="dk1"/>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22"/>
          <p:cNvSpPr txBox="1"/>
          <p:nvPr/>
        </p:nvSpPr>
        <p:spPr>
          <a:xfrm>
            <a:off x="241300" y="241300"/>
            <a:ext cx="9867900"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rgbClr val="FF0000"/>
                </a:solidFill>
                <a:latin typeface="Calibri"/>
                <a:ea typeface="Calibri"/>
                <a:cs typeface="Calibri"/>
                <a:sym typeface="Calibri"/>
              </a:rPr>
              <a:t>12.</a:t>
            </a:r>
            <a:r>
              <a:rPr b="1" lang="en-US" sz="2000">
                <a:solidFill>
                  <a:srgbClr val="FF0000"/>
                </a:solidFill>
                <a:latin typeface="Calibri"/>
                <a:ea typeface="Calibri"/>
                <a:cs typeface="Calibri"/>
                <a:sym typeface="Calibri"/>
              </a:rPr>
              <a:t> Interior finish of the garage vs Sales Price</a:t>
            </a:r>
            <a:endParaRPr sz="2000">
              <a:solidFill>
                <a:srgbClr val="FF0000"/>
              </a:solidFill>
              <a:latin typeface="Calibri"/>
              <a:ea typeface="Calibri"/>
              <a:cs typeface="Calibri"/>
              <a:sym typeface="Calibri"/>
            </a:endParaRPr>
          </a:p>
        </p:txBody>
      </p:sp>
      <p:sp>
        <p:nvSpPr>
          <p:cNvPr id="184" name="Google Shape;184;p22"/>
          <p:cNvSpPr/>
          <p:nvPr/>
        </p:nvSpPr>
        <p:spPr>
          <a:xfrm>
            <a:off x="6083300" y="241300"/>
            <a:ext cx="127000" cy="6374031"/>
          </a:xfrm>
          <a:prstGeom prst="flowChartInputOutput">
            <a:avLst/>
          </a:prstGeom>
          <a:solidFill>
            <a:srgbClr val="F2F2F2"/>
          </a:solidFill>
          <a:ln>
            <a:noFill/>
          </a:ln>
          <a:effectLst>
            <a:outerShdw blurRad="50800" rotWithShape="0" algn="bl" dir="189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5" name="Google Shape;185;p22"/>
          <p:cNvSpPr txBox="1"/>
          <p:nvPr/>
        </p:nvSpPr>
        <p:spPr>
          <a:xfrm>
            <a:off x="6210300" y="203200"/>
            <a:ext cx="6172200"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rgbClr val="FF0000"/>
                </a:solidFill>
                <a:latin typeface="Calibri"/>
                <a:ea typeface="Calibri"/>
                <a:cs typeface="Calibri"/>
                <a:sym typeface="Calibri"/>
              </a:rPr>
              <a:t>13. Evaluates the height of the basement vs Sales Price</a:t>
            </a:r>
            <a:endParaRPr sz="2000">
              <a:solidFill>
                <a:srgbClr val="FF0000"/>
              </a:solidFill>
              <a:latin typeface="Calibri"/>
              <a:ea typeface="Calibri"/>
              <a:cs typeface="Calibri"/>
              <a:sym typeface="Calibri"/>
            </a:endParaRPr>
          </a:p>
        </p:txBody>
      </p:sp>
      <p:sp>
        <p:nvSpPr>
          <p:cNvPr id="186" name="Google Shape;186;p22"/>
          <p:cNvSpPr txBox="1"/>
          <p:nvPr/>
        </p:nvSpPr>
        <p:spPr>
          <a:xfrm>
            <a:off x="114300" y="6211669"/>
            <a:ext cx="5880100" cy="646331"/>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800"/>
              <a:buFont typeface="Noto Sans Symbols"/>
              <a:buChar char="❑"/>
            </a:pPr>
            <a:r>
              <a:rPr lang="en-US" sz="1800">
                <a:solidFill>
                  <a:schemeClr val="dk1"/>
                </a:solidFill>
                <a:latin typeface="Cambria"/>
                <a:ea typeface="Cambria"/>
                <a:cs typeface="Cambria"/>
                <a:sym typeface="Cambria"/>
              </a:rPr>
              <a:t>If interior of garage is finished then it will have higher sales price followed by rough finish and unfinished.</a:t>
            </a:r>
            <a:endParaRPr sz="1800">
              <a:solidFill>
                <a:schemeClr val="dk1"/>
              </a:solidFill>
              <a:latin typeface="Cambria"/>
              <a:ea typeface="Cambria"/>
              <a:cs typeface="Cambria"/>
              <a:sym typeface="Cambria"/>
            </a:endParaRPr>
          </a:p>
        </p:txBody>
      </p:sp>
      <p:sp>
        <p:nvSpPr>
          <p:cNvPr id="187" name="Google Shape;187;p22"/>
          <p:cNvSpPr txBox="1"/>
          <p:nvPr/>
        </p:nvSpPr>
        <p:spPr>
          <a:xfrm>
            <a:off x="6350000" y="5751373"/>
            <a:ext cx="5727700" cy="923330"/>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800"/>
              <a:buFont typeface="Noto Sans Symbols"/>
              <a:buChar char="❑"/>
            </a:pPr>
            <a:r>
              <a:rPr lang="en-US" sz="1800">
                <a:solidFill>
                  <a:schemeClr val="dk1"/>
                </a:solidFill>
                <a:latin typeface="Cambria"/>
                <a:ea typeface="Cambria"/>
                <a:cs typeface="Cambria"/>
                <a:sym typeface="Cambria"/>
              </a:rPr>
              <a:t>The Excellent (100+ inches) basement will get sold for significantly high price followed by Gd-Good (90-99 inches),TA-Typical (80-89 inches)</a:t>
            </a:r>
            <a:endParaRPr/>
          </a:p>
        </p:txBody>
      </p:sp>
      <p:pic>
        <p:nvPicPr>
          <p:cNvPr id="188" name="Google Shape;188;p22"/>
          <p:cNvPicPr preferRelativeResize="0"/>
          <p:nvPr/>
        </p:nvPicPr>
        <p:blipFill rotWithShape="1">
          <a:blip r:embed="rId3">
            <a:alphaModFix/>
          </a:blip>
          <a:srcRect b="0" l="0" r="0" t="0"/>
          <a:stretch/>
        </p:blipFill>
        <p:spPr>
          <a:xfrm>
            <a:off x="450850" y="825858"/>
            <a:ext cx="4724400" cy="5204911"/>
          </a:xfrm>
          <a:prstGeom prst="rect">
            <a:avLst/>
          </a:prstGeom>
          <a:noFill/>
          <a:ln>
            <a:noFill/>
          </a:ln>
        </p:spPr>
      </p:pic>
      <p:pic>
        <p:nvPicPr>
          <p:cNvPr id="189" name="Google Shape;189;p22"/>
          <p:cNvPicPr preferRelativeResize="0"/>
          <p:nvPr/>
        </p:nvPicPr>
        <p:blipFill rotWithShape="1">
          <a:blip r:embed="rId4">
            <a:alphaModFix/>
          </a:blip>
          <a:srcRect b="0" l="0" r="0" t="0"/>
          <a:stretch/>
        </p:blipFill>
        <p:spPr>
          <a:xfrm>
            <a:off x="6210300" y="825856"/>
            <a:ext cx="5816600" cy="474767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23"/>
          <p:cNvSpPr/>
          <p:nvPr/>
        </p:nvSpPr>
        <p:spPr>
          <a:xfrm>
            <a:off x="251147" y="175736"/>
            <a:ext cx="4667432"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800">
                <a:solidFill>
                  <a:srgbClr val="FF0000"/>
                </a:solidFill>
                <a:latin typeface="Calibri"/>
                <a:ea typeface="Calibri"/>
                <a:cs typeface="Calibri"/>
                <a:sym typeface="Calibri"/>
              </a:rPr>
              <a:t>14. Year in which house was built vs Sales Price</a:t>
            </a:r>
            <a:endParaRPr sz="1800">
              <a:solidFill>
                <a:srgbClr val="FF0000"/>
              </a:solidFill>
              <a:latin typeface="Calibri"/>
              <a:ea typeface="Calibri"/>
              <a:cs typeface="Calibri"/>
              <a:sym typeface="Calibri"/>
            </a:endParaRPr>
          </a:p>
        </p:txBody>
      </p:sp>
      <p:pic>
        <p:nvPicPr>
          <p:cNvPr id="195" name="Google Shape;195;p23"/>
          <p:cNvPicPr preferRelativeResize="0"/>
          <p:nvPr/>
        </p:nvPicPr>
        <p:blipFill rotWithShape="1">
          <a:blip r:embed="rId3">
            <a:alphaModFix/>
          </a:blip>
          <a:srcRect b="0" l="0" r="0" t="0"/>
          <a:stretch/>
        </p:blipFill>
        <p:spPr>
          <a:xfrm>
            <a:off x="634524" y="545068"/>
            <a:ext cx="10058400" cy="5364479"/>
          </a:xfrm>
          <a:prstGeom prst="rect">
            <a:avLst/>
          </a:prstGeom>
          <a:noFill/>
          <a:ln>
            <a:noFill/>
          </a:ln>
        </p:spPr>
      </p:pic>
      <p:sp>
        <p:nvSpPr>
          <p:cNvPr id="196" name="Google Shape;196;p23"/>
          <p:cNvSpPr txBox="1"/>
          <p:nvPr/>
        </p:nvSpPr>
        <p:spPr>
          <a:xfrm>
            <a:off x="431800" y="6124692"/>
            <a:ext cx="11557000" cy="369332"/>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800"/>
              <a:buFont typeface="Noto Sans Symbols"/>
              <a:buChar char="❑"/>
            </a:pPr>
            <a:r>
              <a:rPr lang="en-US" sz="1800">
                <a:solidFill>
                  <a:schemeClr val="dk1"/>
                </a:solidFill>
                <a:latin typeface="Cambria"/>
                <a:ea typeface="Cambria"/>
                <a:cs typeface="Cambria"/>
                <a:sym typeface="Cambria"/>
              </a:rPr>
              <a:t>We can see the trend that if the house was built in recent years then it will have high sales price</a:t>
            </a:r>
            <a:r>
              <a:rPr lang="en-US" sz="1800">
                <a:solidFill>
                  <a:schemeClr val="dk1"/>
                </a:solidFill>
                <a:latin typeface="Calibri"/>
                <a:ea typeface="Calibri"/>
                <a:cs typeface="Calibri"/>
                <a:sym typeface="Calibri"/>
              </a:rPr>
              <a:t>.</a:t>
            </a:r>
            <a:endParaRPr sz="1800">
              <a:solidFill>
                <a:schemeClr val="dk1"/>
              </a:solidFill>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24"/>
          <p:cNvSpPr/>
          <p:nvPr/>
        </p:nvSpPr>
        <p:spPr>
          <a:xfrm>
            <a:off x="295184" y="322302"/>
            <a:ext cx="7237430"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800">
                <a:solidFill>
                  <a:srgbClr val="FF0000"/>
                </a:solidFill>
                <a:latin typeface="Calibri"/>
                <a:ea typeface="Calibri"/>
                <a:cs typeface="Calibri"/>
                <a:sym typeface="Calibri"/>
              </a:rPr>
              <a:t>15. Comparing the </a:t>
            </a:r>
            <a:r>
              <a:rPr b="1" lang="en-US" sz="1800">
                <a:solidFill>
                  <a:srgbClr val="FF0000"/>
                </a:solidFill>
                <a:latin typeface="Calibri"/>
                <a:ea typeface="Calibri"/>
                <a:cs typeface="Calibri"/>
                <a:sym typeface="Calibri"/>
              </a:rPr>
              <a:t>remodeled</a:t>
            </a:r>
            <a:r>
              <a:rPr b="1" lang="en-US" sz="1800">
                <a:solidFill>
                  <a:srgbClr val="FF0000"/>
                </a:solidFill>
                <a:latin typeface="Calibri"/>
                <a:ea typeface="Calibri"/>
                <a:cs typeface="Calibri"/>
                <a:sym typeface="Calibri"/>
              </a:rPr>
              <a:t> and non </a:t>
            </a:r>
            <a:r>
              <a:rPr b="1" lang="en-US" sz="1800">
                <a:solidFill>
                  <a:srgbClr val="FF0000"/>
                </a:solidFill>
                <a:latin typeface="Calibri"/>
                <a:ea typeface="Calibri"/>
                <a:cs typeface="Calibri"/>
                <a:sym typeface="Calibri"/>
              </a:rPr>
              <a:t>remodeled</a:t>
            </a:r>
            <a:r>
              <a:rPr b="1" lang="en-US" sz="1800">
                <a:solidFill>
                  <a:srgbClr val="FF0000"/>
                </a:solidFill>
                <a:latin typeface="Calibri"/>
                <a:ea typeface="Calibri"/>
                <a:cs typeface="Calibri"/>
                <a:sym typeface="Calibri"/>
              </a:rPr>
              <a:t> houses against sales price</a:t>
            </a:r>
            <a:endParaRPr sz="1800">
              <a:solidFill>
                <a:srgbClr val="FF0000"/>
              </a:solidFill>
              <a:latin typeface="Calibri"/>
              <a:ea typeface="Calibri"/>
              <a:cs typeface="Calibri"/>
              <a:sym typeface="Calibri"/>
            </a:endParaRPr>
          </a:p>
        </p:txBody>
      </p:sp>
      <p:pic>
        <p:nvPicPr>
          <p:cNvPr id="202" name="Google Shape;202;p24"/>
          <p:cNvPicPr preferRelativeResize="0"/>
          <p:nvPr/>
        </p:nvPicPr>
        <p:blipFill rotWithShape="1">
          <a:blip r:embed="rId3">
            <a:alphaModFix/>
          </a:blip>
          <a:srcRect b="0" l="0" r="0" t="0"/>
          <a:stretch/>
        </p:blipFill>
        <p:spPr>
          <a:xfrm>
            <a:off x="600234" y="886207"/>
            <a:ext cx="10944065" cy="5006593"/>
          </a:xfrm>
          <a:prstGeom prst="rect">
            <a:avLst/>
          </a:prstGeom>
          <a:noFill/>
          <a:ln>
            <a:noFill/>
          </a:ln>
        </p:spPr>
      </p:pic>
      <p:sp>
        <p:nvSpPr>
          <p:cNvPr id="203" name="Google Shape;203;p24"/>
          <p:cNvSpPr txBox="1"/>
          <p:nvPr/>
        </p:nvSpPr>
        <p:spPr>
          <a:xfrm>
            <a:off x="295184" y="6090166"/>
            <a:ext cx="11604716" cy="369332"/>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800"/>
              <a:buFont typeface="Noto Sans Symbols"/>
              <a:buChar char="❑"/>
            </a:pPr>
            <a:r>
              <a:rPr lang="en-US" sz="1800">
                <a:solidFill>
                  <a:schemeClr val="dk1"/>
                </a:solidFill>
                <a:latin typeface="Calibri"/>
                <a:ea typeface="Calibri"/>
                <a:cs typeface="Calibri"/>
                <a:sym typeface="Calibri"/>
              </a:rPr>
              <a:t>T</a:t>
            </a:r>
            <a:r>
              <a:rPr lang="en-US" sz="1800">
                <a:solidFill>
                  <a:schemeClr val="dk1"/>
                </a:solidFill>
                <a:latin typeface="Cambria"/>
                <a:ea typeface="Cambria"/>
                <a:cs typeface="Cambria"/>
                <a:sym typeface="Cambria"/>
              </a:rPr>
              <a:t>he remolded house will get sold for better price than non remolded house</a:t>
            </a:r>
            <a:endParaRPr sz="1800">
              <a:solidFill>
                <a:schemeClr val="dk1"/>
              </a:solidFill>
              <a:latin typeface="Cambria"/>
              <a:ea typeface="Cambria"/>
              <a:cs typeface="Cambria"/>
              <a:sym typeface="Cambria"/>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25"/>
          <p:cNvSpPr txBox="1"/>
          <p:nvPr/>
        </p:nvSpPr>
        <p:spPr>
          <a:xfrm>
            <a:off x="1193800" y="157152"/>
            <a:ext cx="10096500" cy="14469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4400" u="sng">
                <a:solidFill>
                  <a:srgbClr val="FF0000"/>
                </a:solidFill>
                <a:latin typeface="Arial Black"/>
                <a:ea typeface="Arial Black"/>
                <a:cs typeface="Arial Black"/>
                <a:sym typeface="Arial Black"/>
              </a:rPr>
              <a:t>Preparation of dataset for model building</a:t>
            </a:r>
            <a:endParaRPr b="1" sz="4400" u="sng">
              <a:solidFill>
                <a:srgbClr val="FF0000"/>
              </a:solidFill>
              <a:latin typeface="Arial Black"/>
              <a:ea typeface="Arial Black"/>
              <a:cs typeface="Arial Black"/>
              <a:sym typeface="Arial Black"/>
            </a:endParaRPr>
          </a:p>
        </p:txBody>
      </p:sp>
      <p:sp>
        <p:nvSpPr>
          <p:cNvPr id="209" name="Google Shape;209;p25"/>
          <p:cNvSpPr txBox="1"/>
          <p:nvPr/>
        </p:nvSpPr>
        <p:spPr>
          <a:xfrm>
            <a:off x="508000" y="1765300"/>
            <a:ext cx="11252200" cy="707886"/>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Clr>
                <a:schemeClr val="dk1"/>
              </a:buClr>
              <a:buSzPts val="2000"/>
              <a:buFont typeface="Noto Sans Symbols"/>
              <a:buChar char="❑"/>
            </a:pPr>
            <a:r>
              <a:rPr lang="en-US" sz="2000">
                <a:solidFill>
                  <a:schemeClr val="dk1"/>
                </a:solidFill>
                <a:latin typeface="Cambria"/>
                <a:ea typeface="Cambria"/>
                <a:cs typeface="Cambria"/>
                <a:sym typeface="Cambria"/>
              </a:rPr>
              <a:t>The dataset what we are provided with contains 81 columns and most of the columns are of categorical type and there are null values in the dataset</a:t>
            </a:r>
            <a:endParaRPr sz="2000">
              <a:solidFill>
                <a:schemeClr val="dk1"/>
              </a:solidFill>
              <a:latin typeface="Cambria"/>
              <a:ea typeface="Cambria"/>
              <a:cs typeface="Cambria"/>
              <a:sym typeface="Cambria"/>
            </a:endParaRPr>
          </a:p>
        </p:txBody>
      </p:sp>
      <p:sp>
        <p:nvSpPr>
          <p:cNvPr id="210" name="Google Shape;210;p25"/>
          <p:cNvSpPr txBox="1"/>
          <p:nvPr/>
        </p:nvSpPr>
        <p:spPr>
          <a:xfrm>
            <a:off x="508000" y="2692400"/>
            <a:ext cx="11099800" cy="707886"/>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Clr>
                <a:schemeClr val="dk1"/>
              </a:buClr>
              <a:buSzPts val="2000"/>
              <a:buFont typeface="Noto Sans Symbols"/>
              <a:buChar char="❑"/>
            </a:pPr>
            <a:r>
              <a:rPr lang="en-US" sz="2000">
                <a:solidFill>
                  <a:schemeClr val="dk1"/>
                </a:solidFill>
                <a:latin typeface="Cambria"/>
                <a:ea typeface="Cambria"/>
                <a:cs typeface="Cambria"/>
                <a:sym typeface="Cambria"/>
              </a:rPr>
              <a:t>We have to do majorly two task to prepare the dataset for model, First we have to fill the null values and after that we have to label encode it</a:t>
            </a:r>
            <a:endParaRPr sz="2000">
              <a:solidFill>
                <a:schemeClr val="dk1"/>
              </a:solidFill>
              <a:latin typeface="Cambria"/>
              <a:ea typeface="Cambria"/>
              <a:cs typeface="Cambria"/>
              <a:sym typeface="Cambria"/>
            </a:endParaRPr>
          </a:p>
        </p:txBody>
      </p:sp>
      <p:sp>
        <p:nvSpPr>
          <p:cNvPr id="211" name="Google Shape;211;p25"/>
          <p:cNvSpPr txBox="1"/>
          <p:nvPr/>
        </p:nvSpPr>
        <p:spPr>
          <a:xfrm>
            <a:off x="508000" y="3632200"/>
            <a:ext cx="11099800" cy="1323439"/>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Clr>
                <a:schemeClr val="dk1"/>
              </a:buClr>
              <a:buSzPts val="2000"/>
              <a:buFont typeface="Noto Sans Symbols"/>
              <a:buChar char="❑"/>
            </a:pPr>
            <a:r>
              <a:rPr lang="en-US" sz="2000">
                <a:solidFill>
                  <a:schemeClr val="dk1"/>
                </a:solidFill>
                <a:latin typeface="Cambria"/>
                <a:ea typeface="Cambria"/>
                <a:cs typeface="Cambria"/>
                <a:sym typeface="Cambria"/>
              </a:rPr>
              <a:t>The null values can be in categorical columns or in integer or float columns, If the null values in any columns exceeds by  63% then its better to remove entire column, If there are any null values in float columns just replace it with the median of the column and if there are any null values in the categorical column replace it with the mode of the column.</a:t>
            </a:r>
            <a:endParaRPr sz="2000">
              <a:solidFill>
                <a:schemeClr val="dk1"/>
              </a:solidFill>
              <a:latin typeface="Cambria"/>
              <a:ea typeface="Cambria"/>
              <a:cs typeface="Cambria"/>
              <a:sym typeface="Cambria"/>
            </a:endParaRPr>
          </a:p>
        </p:txBody>
      </p:sp>
      <p:sp>
        <p:nvSpPr>
          <p:cNvPr id="212" name="Google Shape;212;p25"/>
          <p:cNvSpPr txBox="1"/>
          <p:nvPr/>
        </p:nvSpPr>
        <p:spPr>
          <a:xfrm>
            <a:off x="508000" y="5156200"/>
            <a:ext cx="11099800" cy="400110"/>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Clr>
                <a:schemeClr val="dk1"/>
              </a:buClr>
              <a:buSzPts val="2000"/>
              <a:buFont typeface="Noto Sans Symbols"/>
              <a:buChar char="❑"/>
            </a:pPr>
            <a:r>
              <a:rPr lang="en-US" sz="2000">
                <a:solidFill>
                  <a:schemeClr val="dk1"/>
                </a:solidFill>
                <a:latin typeface="Cambria"/>
                <a:ea typeface="Cambria"/>
                <a:cs typeface="Cambria"/>
                <a:sym typeface="Cambria"/>
              </a:rPr>
              <a:t>After cleaning the null values label encode all the categorical  columns.</a:t>
            </a:r>
            <a:endParaRPr sz="2000">
              <a:solidFill>
                <a:schemeClr val="dk1"/>
              </a:solidFill>
              <a:latin typeface="Cambria"/>
              <a:ea typeface="Cambria"/>
              <a:cs typeface="Cambria"/>
              <a:sym typeface="Cambria"/>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26"/>
          <p:cNvSpPr/>
          <p:nvPr/>
        </p:nvSpPr>
        <p:spPr>
          <a:xfrm>
            <a:off x="2977940" y="96103"/>
            <a:ext cx="6083717" cy="78483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4500" u="sng">
                <a:solidFill>
                  <a:srgbClr val="FF0000"/>
                </a:solidFill>
                <a:latin typeface="Arial Black"/>
                <a:ea typeface="Arial Black"/>
                <a:cs typeface="Arial Black"/>
                <a:sym typeface="Arial Black"/>
              </a:rPr>
              <a:t>Building the model</a:t>
            </a:r>
            <a:endParaRPr b="1" sz="4500" u="sng">
              <a:solidFill>
                <a:srgbClr val="FF0000"/>
              </a:solidFill>
              <a:latin typeface="Arial Black"/>
              <a:ea typeface="Arial Black"/>
              <a:cs typeface="Arial Black"/>
              <a:sym typeface="Arial Black"/>
            </a:endParaRPr>
          </a:p>
        </p:txBody>
      </p:sp>
      <p:sp>
        <p:nvSpPr>
          <p:cNvPr id="218" name="Google Shape;218;p26"/>
          <p:cNvSpPr txBox="1"/>
          <p:nvPr/>
        </p:nvSpPr>
        <p:spPr>
          <a:xfrm>
            <a:off x="508000" y="1057245"/>
            <a:ext cx="11099800" cy="1323439"/>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Clr>
                <a:schemeClr val="dk1"/>
              </a:buClr>
              <a:buSzPts val="2000"/>
              <a:buFont typeface="Noto Sans Symbols"/>
              <a:buChar char="❑"/>
            </a:pPr>
            <a:r>
              <a:rPr lang="en-US" sz="2000">
                <a:solidFill>
                  <a:schemeClr val="dk1"/>
                </a:solidFill>
                <a:latin typeface="Cambria"/>
                <a:ea typeface="Cambria"/>
                <a:cs typeface="Cambria"/>
                <a:sym typeface="Cambria"/>
              </a:rPr>
              <a:t>In order to fetch the best suited model for this dataset we need to  evaluate all major parameters regarding the linear regression models, we have to find the difference between cross validation score and accuracy , the least of the difference is considered as best model and we had hyper parameter tuned that.</a:t>
            </a:r>
            <a:endParaRPr sz="2000">
              <a:solidFill>
                <a:schemeClr val="dk1"/>
              </a:solidFill>
              <a:latin typeface="Cambria"/>
              <a:ea typeface="Cambria"/>
              <a:cs typeface="Cambria"/>
              <a:sym typeface="Cambria"/>
            </a:endParaRPr>
          </a:p>
        </p:txBody>
      </p:sp>
      <p:sp>
        <p:nvSpPr>
          <p:cNvPr id="219" name="Google Shape;219;p26"/>
          <p:cNvSpPr txBox="1"/>
          <p:nvPr/>
        </p:nvSpPr>
        <p:spPr>
          <a:xfrm>
            <a:off x="469898" y="2479645"/>
            <a:ext cx="11099800" cy="400110"/>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Clr>
                <a:schemeClr val="dk1"/>
              </a:buClr>
              <a:buSzPts val="2000"/>
              <a:buFont typeface="Noto Sans Symbols"/>
              <a:buChar char="❑"/>
            </a:pPr>
            <a:r>
              <a:rPr lang="en-US" sz="2000">
                <a:solidFill>
                  <a:schemeClr val="dk1"/>
                </a:solidFill>
                <a:latin typeface="Cambria"/>
                <a:ea typeface="Cambria"/>
                <a:cs typeface="Cambria"/>
                <a:sym typeface="Cambria"/>
              </a:rPr>
              <a:t>The accuracy ,cross validation score and their difference are follows.</a:t>
            </a:r>
            <a:endParaRPr sz="2000">
              <a:solidFill>
                <a:schemeClr val="dk1"/>
              </a:solidFill>
              <a:latin typeface="Cambria"/>
              <a:ea typeface="Cambria"/>
              <a:cs typeface="Cambria"/>
              <a:sym typeface="Cambria"/>
            </a:endParaRPr>
          </a:p>
        </p:txBody>
      </p:sp>
      <p:pic>
        <p:nvPicPr>
          <p:cNvPr id="220" name="Google Shape;220;p26"/>
          <p:cNvPicPr preferRelativeResize="0"/>
          <p:nvPr/>
        </p:nvPicPr>
        <p:blipFill rotWithShape="1">
          <a:blip r:embed="rId3">
            <a:alphaModFix/>
          </a:blip>
          <a:srcRect b="0" l="0" r="0" t="0"/>
          <a:stretch/>
        </p:blipFill>
        <p:spPr>
          <a:xfrm>
            <a:off x="666373" y="3695700"/>
            <a:ext cx="5099427" cy="2578100"/>
          </a:xfrm>
          <a:prstGeom prst="rect">
            <a:avLst/>
          </a:prstGeom>
          <a:noFill/>
          <a:ln>
            <a:noFill/>
          </a:ln>
        </p:spPr>
      </p:pic>
      <p:sp>
        <p:nvSpPr>
          <p:cNvPr id="221" name="Google Shape;221;p26"/>
          <p:cNvSpPr/>
          <p:nvPr/>
        </p:nvSpPr>
        <p:spPr>
          <a:xfrm flipH="1">
            <a:off x="6210298" y="2984500"/>
            <a:ext cx="152401" cy="3630831"/>
          </a:xfrm>
          <a:prstGeom prst="flowChartInputOutput">
            <a:avLst/>
          </a:prstGeom>
          <a:solidFill>
            <a:srgbClr val="F2F2F2"/>
          </a:solidFill>
          <a:ln>
            <a:noFill/>
          </a:ln>
          <a:effectLst>
            <a:outerShdw blurRad="50800" rotWithShape="0" algn="bl" dir="189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222" name="Google Shape;222;p26"/>
          <p:cNvPicPr preferRelativeResize="0"/>
          <p:nvPr/>
        </p:nvPicPr>
        <p:blipFill rotWithShape="1">
          <a:blip r:embed="rId4">
            <a:alphaModFix/>
          </a:blip>
          <a:srcRect b="0" l="0" r="0" t="0"/>
          <a:stretch/>
        </p:blipFill>
        <p:spPr>
          <a:xfrm>
            <a:off x="6667500" y="3695700"/>
            <a:ext cx="5204964" cy="2578100"/>
          </a:xfrm>
          <a:prstGeom prst="rect">
            <a:avLst/>
          </a:prstGeom>
          <a:noFill/>
          <a:ln>
            <a:noFill/>
          </a:ln>
        </p:spPr>
      </p:pic>
      <p:sp>
        <p:nvSpPr>
          <p:cNvPr id="223" name="Google Shape;223;p26"/>
          <p:cNvSpPr/>
          <p:nvPr/>
        </p:nvSpPr>
        <p:spPr>
          <a:xfrm>
            <a:off x="666373" y="3262868"/>
            <a:ext cx="1499128"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800">
                <a:solidFill>
                  <a:schemeClr val="dk1"/>
                </a:solidFill>
                <a:latin typeface="Calibri"/>
                <a:ea typeface="Calibri"/>
                <a:cs typeface="Calibri"/>
                <a:sym typeface="Calibri"/>
              </a:rPr>
              <a:t> Linear </a:t>
            </a:r>
            <a:r>
              <a:rPr b="1" lang="en-US" sz="1800">
                <a:solidFill>
                  <a:srgbClr val="FF0000"/>
                </a:solidFill>
                <a:latin typeface="Calibri"/>
                <a:ea typeface="Calibri"/>
                <a:cs typeface="Calibri"/>
                <a:sym typeface="Calibri"/>
              </a:rPr>
              <a:t>Model</a:t>
            </a:r>
            <a:endParaRPr sz="1800">
              <a:solidFill>
                <a:srgbClr val="FF0000"/>
              </a:solidFill>
              <a:latin typeface="Calibri"/>
              <a:ea typeface="Calibri"/>
              <a:cs typeface="Calibri"/>
              <a:sym typeface="Calibri"/>
            </a:endParaRPr>
          </a:p>
        </p:txBody>
      </p:sp>
      <p:sp>
        <p:nvSpPr>
          <p:cNvPr id="224" name="Google Shape;224;p26"/>
          <p:cNvSpPr/>
          <p:nvPr/>
        </p:nvSpPr>
        <p:spPr>
          <a:xfrm>
            <a:off x="6769100" y="3248104"/>
            <a:ext cx="1375698"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800">
                <a:solidFill>
                  <a:schemeClr val="dk1"/>
                </a:solidFill>
                <a:latin typeface="Calibri"/>
                <a:ea typeface="Calibri"/>
                <a:cs typeface="Calibri"/>
                <a:sym typeface="Calibri"/>
              </a:rPr>
              <a:t>Lasso </a:t>
            </a:r>
            <a:r>
              <a:rPr b="1" lang="en-US" sz="1800">
                <a:solidFill>
                  <a:srgbClr val="FF0000"/>
                </a:solidFill>
                <a:latin typeface="Calibri"/>
                <a:ea typeface="Calibri"/>
                <a:cs typeface="Calibri"/>
                <a:sym typeface="Calibri"/>
              </a:rPr>
              <a:t>Model</a:t>
            </a:r>
            <a:endParaRPr sz="1800">
              <a:solidFill>
                <a:srgbClr val="FF0000"/>
              </a:solidFill>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27"/>
          <p:cNvSpPr/>
          <p:nvPr/>
        </p:nvSpPr>
        <p:spPr>
          <a:xfrm>
            <a:off x="6083300" y="241300"/>
            <a:ext cx="127000" cy="6374031"/>
          </a:xfrm>
          <a:prstGeom prst="flowChartInputOutput">
            <a:avLst/>
          </a:prstGeom>
          <a:solidFill>
            <a:srgbClr val="F2F2F2"/>
          </a:solidFill>
          <a:ln>
            <a:noFill/>
          </a:ln>
          <a:effectLst>
            <a:outerShdw blurRad="50800" rotWithShape="0" algn="bl" dir="189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230" name="Google Shape;230;p27"/>
          <p:cNvPicPr preferRelativeResize="0"/>
          <p:nvPr/>
        </p:nvPicPr>
        <p:blipFill rotWithShape="1">
          <a:blip r:embed="rId3">
            <a:alphaModFix/>
          </a:blip>
          <a:srcRect b="0" l="0" r="0" t="0"/>
          <a:stretch/>
        </p:blipFill>
        <p:spPr>
          <a:xfrm>
            <a:off x="220735" y="481248"/>
            <a:ext cx="5654530" cy="1882303"/>
          </a:xfrm>
          <a:prstGeom prst="rect">
            <a:avLst/>
          </a:prstGeom>
          <a:noFill/>
          <a:ln>
            <a:noFill/>
          </a:ln>
        </p:spPr>
      </p:pic>
      <p:pic>
        <p:nvPicPr>
          <p:cNvPr id="231" name="Google Shape;231;p27"/>
          <p:cNvPicPr preferRelativeResize="0"/>
          <p:nvPr/>
        </p:nvPicPr>
        <p:blipFill rotWithShape="1">
          <a:blip r:embed="rId4">
            <a:alphaModFix/>
          </a:blip>
          <a:srcRect b="0" l="0" r="0" t="0"/>
          <a:stretch/>
        </p:blipFill>
        <p:spPr>
          <a:xfrm>
            <a:off x="6400298" y="443145"/>
            <a:ext cx="5791702" cy="1920406"/>
          </a:xfrm>
          <a:prstGeom prst="rect">
            <a:avLst/>
          </a:prstGeom>
          <a:noFill/>
          <a:ln>
            <a:noFill/>
          </a:ln>
        </p:spPr>
      </p:pic>
      <p:pic>
        <p:nvPicPr>
          <p:cNvPr id="232" name="Google Shape;232;p27"/>
          <p:cNvPicPr preferRelativeResize="0"/>
          <p:nvPr/>
        </p:nvPicPr>
        <p:blipFill rotWithShape="1">
          <a:blip r:embed="rId5">
            <a:alphaModFix/>
          </a:blip>
          <a:srcRect b="0" l="0" r="0" t="0"/>
          <a:stretch/>
        </p:blipFill>
        <p:spPr>
          <a:xfrm>
            <a:off x="144528" y="3669615"/>
            <a:ext cx="5806943" cy="1729890"/>
          </a:xfrm>
          <a:prstGeom prst="rect">
            <a:avLst/>
          </a:prstGeom>
          <a:noFill/>
          <a:ln>
            <a:noFill/>
          </a:ln>
        </p:spPr>
      </p:pic>
      <p:pic>
        <p:nvPicPr>
          <p:cNvPr id="233" name="Google Shape;233;p27"/>
          <p:cNvPicPr preferRelativeResize="0"/>
          <p:nvPr/>
        </p:nvPicPr>
        <p:blipFill rotWithShape="1">
          <a:blip r:embed="rId6">
            <a:alphaModFix/>
          </a:blip>
          <a:srcRect b="0" l="0" r="0" t="0"/>
          <a:stretch/>
        </p:blipFill>
        <p:spPr>
          <a:xfrm>
            <a:off x="6385057" y="3669615"/>
            <a:ext cx="5806943" cy="18442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pic>
        <p:nvPicPr>
          <p:cNvPr id="238" name="Google Shape;238;p28"/>
          <p:cNvPicPr preferRelativeResize="0"/>
          <p:nvPr/>
        </p:nvPicPr>
        <p:blipFill rotWithShape="1">
          <a:blip r:embed="rId3">
            <a:alphaModFix/>
          </a:blip>
          <a:srcRect b="0" l="0" r="0" t="6495"/>
          <a:stretch/>
        </p:blipFill>
        <p:spPr>
          <a:xfrm>
            <a:off x="479857" y="1104898"/>
            <a:ext cx="4679085" cy="4995141"/>
          </a:xfrm>
          <a:prstGeom prst="rect">
            <a:avLst/>
          </a:prstGeom>
          <a:noFill/>
          <a:ln>
            <a:noFill/>
          </a:ln>
        </p:spPr>
      </p:pic>
      <p:sp>
        <p:nvSpPr>
          <p:cNvPr id="239" name="Google Shape;239;p28"/>
          <p:cNvSpPr/>
          <p:nvPr/>
        </p:nvSpPr>
        <p:spPr>
          <a:xfrm>
            <a:off x="6083300" y="241300"/>
            <a:ext cx="127000" cy="6374031"/>
          </a:xfrm>
          <a:prstGeom prst="flowChartInputOutput">
            <a:avLst/>
          </a:prstGeom>
          <a:solidFill>
            <a:srgbClr val="F2F2F2"/>
          </a:solidFill>
          <a:ln>
            <a:noFill/>
          </a:ln>
          <a:effectLst>
            <a:outerShdw blurRad="50800" rotWithShape="0" algn="bl" dir="189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0" name="Google Shape;240;p28"/>
          <p:cNvSpPr/>
          <p:nvPr/>
        </p:nvSpPr>
        <p:spPr>
          <a:xfrm>
            <a:off x="1085495" y="241300"/>
            <a:ext cx="3467808" cy="63094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3500" u="sng">
                <a:solidFill>
                  <a:srgbClr val="FF0000"/>
                </a:solidFill>
                <a:latin typeface="Arial Black"/>
                <a:ea typeface="Arial Black"/>
                <a:cs typeface="Arial Black"/>
                <a:sym typeface="Arial Black"/>
              </a:rPr>
              <a:t>C</a:t>
            </a:r>
            <a:r>
              <a:rPr b="1" lang="en-US" sz="2800" u="sng">
                <a:solidFill>
                  <a:srgbClr val="FF0000"/>
                </a:solidFill>
                <a:latin typeface="Arial Black"/>
                <a:ea typeface="Arial Black"/>
                <a:cs typeface="Arial Black"/>
                <a:sym typeface="Arial Black"/>
              </a:rPr>
              <a:t>ross Validation</a:t>
            </a:r>
            <a:endParaRPr b="1" sz="2800" u="sng">
              <a:solidFill>
                <a:srgbClr val="FF0000"/>
              </a:solidFill>
              <a:latin typeface="Arial Black"/>
              <a:ea typeface="Arial Black"/>
              <a:cs typeface="Arial Black"/>
              <a:sym typeface="Arial Black"/>
            </a:endParaRPr>
          </a:p>
        </p:txBody>
      </p:sp>
      <p:sp>
        <p:nvSpPr>
          <p:cNvPr id="241" name="Google Shape;241;p28"/>
          <p:cNvSpPr/>
          <p:nvPr/>
        </p:nvSpPr>
        <p:spPr>
          <a:xfrm>
            <a:off x="6440202" y="273901"/>
            <a:ext cx="5268686" cy="830997"/>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2400" u="sng">
                <a:solidFill>
                  <a:srgbClr val="FF0000"/>
                </a:solidFill>
                <a:latin typeface="Arial Black"/>
                <a:ea typeface="Arial Black"/>
                <a:cs typeface="Arial Black"/>
                <a:sym typeface="Arial Black"/>
              </a:rPr>
              <a:t>Difference of cross validation </a:t>
            </a:r>
            <a:endParaRPr>
              <a:solidFill>
                <a:srgbClr val="FF0000"/>
              </a:solidFill>
            </a:endParaRPr>
          </a:p>
          <a:p>
            <a:pPr indent="0" lvl="0" marL="0" marR="0" rtl="0" algn="ctr">
              <a:spcBef>
                <a:spcPts val="0"/>
              </a:spcBef>
              <a:spcAft>
                <a:spcPts val="0"/>
              </a:spcAft>
              <a:buNone/>
            </a:pPr>
            <a:r>
              <a:rPr b="1" lang="en-US" sz="2400" u="sng">
                <a:solidFill>
                  <a:srgbClr val="FF0000"/>
                </a:solidFill>
                <a:latin typeface="Arial Black"/>
                <a:ea typeface="Arial Black"/>
                <a:cs typeface="Arial Black"/>
                <a:sym typeface="Arial Black"/>
              </a:rPr>
              <a:t>and accuracy score</a:t>
            </a:r>
            <a:endParaRPr b="1" sz="2400" u="sng">
              <a:solidFill>
                <a:srgbClr val="FF0000"/>
              </a:solidFill>
              <a:latin typeface="Arial Black"/>
              <a:ea typeface="Arial Black"/>
              <a:cs typeface="Arial Black"/>
              <a:sym typeface="Arial Black"/>
            </a:endParaRPr>
          </a:p>
        </p:txBody>
      </p:sp>
      <p:sp>
        <p:nvSpPr>
          <p:cNvPr id="242" name="Google Shape;242;p28"/>
          <p:cNvSpPr txBox="1"/>
          <p:nvPr/>
        </p:nvSpPr>
        <p:spPr>
          <a:xfrm>
            <a:off x="6440202" y="1549400"/>
            <a:ext cx="551049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Black"/>
                <a:ea typeface="Arial Black"/>
                <a:cs typeface="Arial Black"/>
                <a:sym typeface="Arial Black"/>
              </a:rPr>
              <a:t>Sl.No	           Model Name  	Difference</a:t>
            </a:r>
            <a:endParaRPr sz="1800">
              <a:solidFill>
                <a:schemeClr val="dk1"/>
              </a:solidFill>
              <a:latin typeface="Arial Black"/>
              <a:ea typeface="Arial Black"/>
              <a:cs typeface="Arial Black"/>
              <a:sym typeface="Arial Black"/>
            </a:endParaRPr>
          </a:p>
        </p:txBody>
      </p:sp>
      <p:sp>
        <p:nvSpPr>
          <p:cNvPr id="243" name="Google Shape;243;p28"/>
          <p:cNvSpPr txBox="1"/>
          <p:nvPr/>
        </p:nvSpPr>
        <p:spPr>
          <a:xfrm>
            <a:off x="6440202" y="2095500"/>
            <a:ext cx="542159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1.		Linear Regression        0.063</a:t>
            </a:r>
            <a:endParaRPr sz="1800">
              <a:solidFill>
                <a:schemeClr val="dk1"/>
              </a:solidFill>
              <a:latin typeface="Calibri"/>
              <a:ea typeface="Calibri"/>
              <a:cs typeface="Calibri"/>
              <a:sym typeface="Calibri"/>
            </a:endParaRPr>
          </a:p>
        </p:txBody>
      </p:sp>
      <p:sp>
        <p:nvSpPr>
          <p:cNvPr id="244" name="Google Shape;244;p28"/>
          <p:cNvSpPr txBox="1"/>
          <p:nvPr/>
        </p:nvSpPr>
        <p:spPr>
          <a:xfrm>
            <a:off x="6440202" y="2465864"/>
            <a:ext cx="542159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2.		Lasso regression          0.056</a:t>
            </a:r>
            <a:endParaRPr sz="1800">
              <a:solidFill>
                <a:schemeClr val="dk1"/>
              </a:solidFill>
              <a:latin typeface="Calibri"/>
              <a:ea typeface="Calibri"/>
              <a:cs typeface="Calibri"/>
              <a:sym typeface="Calibri"/>
            </a:endParaRPr>
          </a:p>
        </p:txBody>
      </p:sp>
      <p:sp>
        <p:nvSpPr>
          <p:cNvPr id="245" name="Google Shape;245;p28"/>
          <p:cNvSpPr txBox="1"/>
          <p:nvPr/>
        </p:nvSpPr>
        <p:spPr>
          <a:xfrm>
            <a:off x="6440202" y="2835196"/>
            <a:ext cx="542159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3.		Ridge Regression         0.059</a:t>
            </a:r>
            <a:endParaRPr sz="1800">
              <a:solidFill>
                <a:schemeClr val="dk1"/>
              </a:solidFill>
              <a:latin typeface="Calibri"/>
              <a:ea typeface="Calibri"/>
              <a:cs typeface="Calibri"/>
              <a:sym typeface="Calibri"/>
            </a:endParaRPr>
          </a:p>
        </p:txBody>
      </p:sp>
      <p:sp>
        <p:nvSpPr>
          <p:cNvPr id="246" name="Google Shape;246;p28"/>
          <p:cNvSpPr txBox="1"/>
          <p:nvPr/>
        </p:nvSpPr>
        <p:spPr>
          <a:xfrm>
            <a:off x="6440202" y="3204528"/>
            <a:ext cx="542159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4.	         Elastic Net                    0.053</a:t>
            </a:r>
            <a:endParaRPr sz="1800">
              <a:solidFill>
                <a:schemeClr val="dk1"/>
              </a:solidFill>
              <a:latin typeface="Calibri"/>
              <a:ea typeface="Calibri"/>
              <a:cs typeface="Calibri"/>
              <a:sym typeface="Calibri"/>
            </a:endParaRPr>
          </a:p>
        </p:txBody>
      </p:sp>
      <p:sp>
        <p:nvSpPr>
          <p:cNvPr id="247" name="Google Shape;247;p28"/>
          <p:cNvSpPr txBox="1"/>
          <p:nvPr/>
        </p:nvSpPr>
        <p:spPr>
          <a:xfrm>
            <a:off x="6440202" y="3623986"/>
            <a:ext cx="542159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5.		RANSACRegressor      -0.216</a:t>
            </a:r>
            <a:endParaRPr sz="1800">
              <a:solidFill>
                <a:schemeClr val="dk1"/>
              </a:solidFill>
              <a:latin typeface="Calibri"/>
              <a:ea typeface="Calibri"/>
              <a:cs typeface="Calibri"/>
              <a:sym typeface="Calibri"/>
            </a:endParaRPr>
          </a:p>
        </p:txBody>
      </p:sp>
      <p:sp>
        <p:nvSpPr>
          <p:cNvPr id="248" name="Google Shape;248;p28"/>
          <p:cNvSpPr txBox="1"/>
          <p:nvPr/>
        </p:nvSpPr>
        <p:spPr>
          <a:xfrm>
            <a:off x="6440202" y="3986136"/>
            <a:ext cx="542159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6.		Random Forest            0.045</a:t>
            </a:r>
            <a:endParaRPr sz="1800">
              <a:solidFill>
                <a:schemeClr val="dk1"/>
              </a:solidFill>
              <a:latin typeface="Calibri"/>
              <a:ea typeface="Calibri"/>
              <a:cs typeface="Calibri"/>
              <a:sym typeface="Calibri"/>
            </a:endParaRPr>
          </a:p>
        </p:txBody>
      </p:sp>
      <p:sp>
        <p:nvSpPr>
          <p:cNvPr id="249" name="Google Shape;249;p28"/>
          <p:cNvSpPr txBox="1"/>
          <p:nvPr/>
        </p:nvSpPr>
        <p:spPr>
          <a:xfrm>
            <a:off x="6440202" y="5016500"/>
            <a:ext cx="5421598" cy="923330"/>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800"/>
              <a:buFont typeface="Noto Sans Symbols"/>
              <a:buChar char="❑"/>
            </a:pPr>
            <a:r>
              <a:rPr lang="en-US" sz="1800">
                <a:solidFill>
                  <a:schemeClr val="dk1"/>
                </a:solidFill>
                <a:latin typeface="Cambria"/>
                <a:ea typeface="Cambria"/>
                <a:cs typeface="Cambria"/>
                <a:sym typeface="Cambria"/>
              </a:rPr>
              <a:t>The best model among all the above is Random Forest regressor which has got the least difference of 0.045</a:t>
            </a:r>
            <a:endParaRPr sz="1800">
              <a:solidFill>
                <a:schemeClr val="dk1"/>
              </a:solidFill>
              <a:latin typeface="Cambria"/>
              <a:ea typeface="Cambria"/>
              <a:cs typeface="Cambria"/>
              <a:sym typeface="Cambria"/>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29"/>
          <p:cNvSpPr/>
          <p:nvPr/>
        </p:nvSpPr>
        <p:spPr>
          <a:xfrm>
            <a:off x="3506218" y="43934"/>
            <a:ext cx="4950971" cy="52322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2800" u="sng">
                <a:solidFill>
                  <a:srgbClr val="FF0000"/>
                </a:solidFill>
                <a:latin typeface="Arial Black"/>
                <a:ea typeface="Arial Black"/>
                <a:cs typeface="Arial Black"/>
                <a:sym typeface="Arial Black"/>
              </a:rPr>
              <a:t>Hyper Parameter Tuning</a:t>
            </a:r>
            <a:endParaRPr b="1" sz="2800" u="sng">
              <a:solidFill>
                <a:srgbClr val="FF0000"/>
              </a:solidFill>
              <a:latin typeface="Arial Black"/>
              <a:ea typeface="Arial Black"/>
              <a:cs typeface="Arial Black"/>
              <a:sym typeface="Arial Black"/>
            </a:endParaRPr>
          </a:p>
        </p:txBody>
      </p:sp>
      <p:pic>
        <p:nvPicPr>
          <p:cNvPr id="255" name="Google Shape;255;p29"/>
          <p:cNvPicPr preferRelativeResize="0"/>
          <p:nvPr/>
        </p:nvPicPr>
        <p:blipFill rotWithShape="1">
          <a:blip r:embed="rId3">
            <a:alphaModFix/>
          </a:blip>
          <a:srcRect b="0" l="0" r="0" t="0"/>
          <a:stretch/>
        </p:blipFill>
        <p:spPr>
          <a:xfrm>
            <a:off x="482600" y="698500"/>
            <a:ext cx="11315700" cy="56388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30"/>
          <p:cNvSpPr/>
          <p:nvPr/>
        </p:nvSpPr>
        <p:spPr>
          <a:xfrm>
            <a:off x="4731782" y="259834"/>
            <a:ext cx="2347437" cy="52322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2800" u="sng">
                <a:solidFill>
                  <a:srgbClr val="FF0000"/>
                </a:solidFill>
                <a:latin typeface="Arial Black"/>
                <a:ea typeface="Arial Black"/>
                <a:cs typeface="Arial Black"/>
                <a:sym typeface="Arial Black"/>
              </a:rPr>
              <a:t>Conclusion</a:t>
            </a:r>
            <a:endParaRPr b="1" sz="2800" u="sng">
              <a:solidFill>
                <a:srgbClr val="FF0000"/>
              </a:solidFill>
              <a:latin typeface="Arial Black"/>
              <a:ea typeface="Arial Black"/>
              <a:cs typeface="Arial Black"/>
              <a:sym typeface="Arial Black"/>
            </a:endParaRPr>
          </a:p>
        </p:txBody>
      </p:sp>
      <p:sp>
        <p:nvSpPr>
          <p:cNvPr id="261" name="Google Shape;261;p30"/>
          <p:cNvSpPr txBox="1"/>
          <p:nvPr/>
        </p:nvSpPr>
        <p:spPr>
          <a:xfrm>
            <a:off x="520700" y="927100"/>
            <a:ext cx="11315700" cy="1477328"/>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800"/>
              <a:buFont typeface="Noto Sans Symbols"/>
              <a:buChar char="❑"/>
            </a:pPr>
            <a:r>
              <a:rPr b="1" lang="en-US" sz="1800">
                <a:solidFill>
                  <a:schemeClr val="dk1"/>
                </a:solidFill>
                <a:latin typeface="Arial Black"/>
                <a:ea typeface="Arial Black"/>
                <a:cs typeface="Arial Black"/>
                <a:sym typeface="Arial Black"/>
              </a:rPr>
              <a:t>The best model what we have got is Random Forest regressor with an accuracy of 90%</a:t>
            </a:r>
            <a:endParaRPr/>
          </a:p>
          <a:p>
            <a:pPr indent="-285750" lvl="0" marL="285750" marR="0" rtl="0" algn="l">
              <a:spcBef>
                <a:spcPts val="0"/>
              </a:spcBef>
              <a:spcAft>
                <a:spcPts val="0"/>
              </a:spcAft>
              <a:buClr>
                <a:schemeClr val="dk1"/>
              </a:buClr>
              <a:buSzPts val="1800"/>
              <a:buFont typeface="Noto Sans Symbols"/>
              <a:buChar char="❑"/>
            </a:pPr>
            <a:r>
              <a:rPr b="1" lang="en-US" sz="1800">
                <a:solidFill>
                  <a:schemeClr val="dk1"/>
                </a:solidFill>
                <a:latin typeface="Arial Black"/>
                <a:ea typeface="Arial Black"/>
                <a:cs typeface="Arial Black"/>
                <a:sym typeface="Arial Black"/>
              </a:rPr>
              <a:t>To enter into new market the above mentioned points are so cruicial and it has to be given first priority since they influence sales price in an significant manner compared to all other variables.</a:t>
            </a:r>
            <a:endParaRPr b="1" sz="1800">
              <a:solidFill>
                <a:schemeClr val="dk1"/>
              </a:solidFill>
              <a:latin typeface="Arial Black"/>
              <a:ea typeface="Arial Black"/>
              <a:cs typeface="Arial Black"/>
              <a:sym typeface="Arial Black"/>
            </a:endParaRPr>
          </a:p>
        </p:txBody>
      </p:sp>
      <p:sp>
        <p:nvSpPr>
          <p:cNvPr id="262" name="Google Shape;262;p30"/>
          <p:cNvSpPr/>
          <p:nvPr/>
        </p:nvSpPr>
        <p:spPr>
          <a:xfrm>
            <a:off x="2880307" y="3967609"/>
            <a:ext cx="6596486" cy="144655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8800" u="sng">
                <a:latin typeface="Arial Black"/>
                <a:ea typeface="Arial Black"/>
                <a:cs typeface="Arial Black"/>
                <a:sym typeface="Arial Black"/>
              </a:rPr>
              <a:t>Thank you</a:t>
            </a:r>
            <a:endParaRPr b="1" sz="8800" u="sng">
              <a:latin typeface="Arial Black"/>
              <a:ea typeface="Arial Black"/>
              <a:cs typeface="Arial Black"/>
              <a:sym typeface="Arial Black"/>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pic>
        <p:nvPicPr>
          <p:cNvPr id="101" name="Google Shape;101;p14"/>
          <p:cNvPicPr preferRelativeResize="0"/>
          <p:nvPr/>
        </p:nvPicPr>
        <p:blipFill rotWithShape="1">
          <a:blip r:embed="rId3">
            <a:alphaModFix/>
          </a:blip>
          <a:srcRect b="0" l="0" r="0" t="0"/>
          <a:stretch/>
        </p:blipFill>
        <p:spPr>
          <a:xfrm>
            <a:off x="-2" y="1"/>
            <a:ext cx="8077199" cy="6858000"/>
          </a:xfrm>
          <a:prstGeom prst="rect">
            <a:avLst/>
          </a:prstGeom>
          <a:noFill/>
          <a:ln>
            <a:noFill/>
          </a:ln>
        </p:spPr>
      </p:pic>
      <p:sp>
        <p:nvSpPr>
          <p:cNvPr id="102" name="Google Shape;102;p14"/>
          <p:cNvSpPr/>
          <p:nvPr/>
        </p:nvSpPr>
        <p:spPr>
          <a:xfrm>
            <a:off x="1955800" y="1"/>
            <a:ext cx="10236200" cy="6857999"/>
          </a:xfrm>
          <a:custGeom>
            <a:rect b="b" l="l" r="r" t="t"/>
            <a:pathLst>
              <a:path extrusionOk="0" h="6857999" w="9321622">
                <a:moveTo>
                  <a:pt x="4548062" y="0"/>
                </a:moveTo>
                <a:lnTo>
                  <a:pt x="9321622" y="0"/>
                </a:lnTo>
                <a:lnTo>
                  <a:pt x="9321622" y="6857999"/>
                </a:lnTo>
                <a:lnTo>
                  <a:pt x="188437" y="6857999"/>
                </a:lnTo>
                <a:lnTo>
                  <a:pt x="185720" y="6844418"/>
                </a:lnTo>
                <a:cubicBezTo>
                  <a:pt x="184659" y="6824365"/>
                  <a:pt x="184996" y="6803923"/>
                  <a:pt x="182538" y="6784258"/>
                </a:cubicBezTo>
                <a:cubicBezTo>
                  <a:pt x="178681" y="6753406"/>
                  <a:pt x="162873" y="6725265"/>
                  <a:pt x="153041" y="6695768"/>
                </a:cubicBezTo>
                <a:cubicBezTo>
                  <a:pt x="123544" y="6690852"/>
                  <a:pt x="93742" y="6687506"/>
                  <a:pt x="64551" y="6681019"/>
                </a:cubicBezTo>
                <a:cubicBezTo>
                  <a:pt x="49375" y="6677647"/>
                  <a:pt x="26080" y="6680705"/>
                  <a:pt x="20306" y="6666271"/>
                </a:cubicBezTo>
                <a:cubicBezTo>
                  <a:pt x="-19364" y="6567096"/>
                  <a:pt x="6487" y="6530746"/>
                  <a:pt x="35054" y="6445045"/>
                </a:cubicBezTo>
                <a:cubicBezTo>
                  <a:pt x="79398" y="6430264"/>
                  <a:pt x="85424" y="6432567"/>
                  <a:pt x="123545" y="6400800"/>
                </a:cubicBezTo>
                <a:cubicBezTo>
                  <a:pt x="139568" y="6387448"/>
                  <a:pt x="151104" y="6369069"/>
                  <a:pt x="167790" y="6356555"/>
                </a:cubicBezTo>
                <a:cubicBezTo>
                  <a:pt x="190723" y="6339356"/>
                  <a:pt x="219767" y="6330965"/>
                  <a:pt x="241532" y="6312310"/>
                </a:cubicBezTo>
                <a:cubicBezTo>
                  <a:pt x="254990" y="6300775"/>
                  <a:pt x="259955" y="6281906"/>
                  <a:pt x="271028" y="6268065"/>
                </a:cubicBezTo>
                <a:cubicBezTo>
                  <a:pt x="299342" y="6232672"/>
                  <a:pt x="330818" y="6199905"/>
                  <a:pt x="359519" y="6164826"/>
                </a:cubicBezTo>
                <a:cubicBezTo>
                  <a:pt x="375084" y="6145802"/>
                  <a:pt x="385101" y="6121829"/>
                  <a:pt x="403764" y="6105832"/>
                </a:cubicBezTo>
                <a:cubicBezTo>
                  <a:pt x="426961" y="6085949"/>
                  <a:pt x="477044" y="6071573"/>
                  <a:pt x="507003" y="6061587"/>
                </a:cubicBezTo>
                <a:cubicBezTo>
                  <a:pt x="507980" y="6061517"/>
                  <a:pt x="871681" y="6036358"/>
                  <a:pt x="890461" y="6032090"/>
                </a:cubicBezTo>
                <a:cubicBezTo>
                  <a:pt x="942093" y="6020356"/>
                  <a:pt x="988784" y="5992761"/>
                  <a:pt x="1037945" y="5973097"/>
                </a:cubicBezTo>
                <a:cubicBezTo>
                  <a:pt x="964710" y="5863245"/>
                  <a:pt x="1058834" y="5998164"/>
                  <a:pt x="964203" y="5884606"/>
                </a:cubicBezTo>
                <a:cubicBezTo>
                  <a:pt x="922093" y="5834073"/>
                  <a:pt x="924044" y="5831845"/>
                  <a:pt x="933586" y="5839452"/>
                </a:cubicBezTo>
                <a:lnTo>
                  <a:pt x="941072" y="5846058"/>
                </a:lnTo>
                <a:lnTo>
                  <a:pt x="948516" y="5853316"/>
                </a:lnTo>
                <a:cubicBezTo>
                  <a:pt x="956346" y="5860775"/>
                  <a:pt x="951342" y="5855508"/>
                  <a:pt x="944308" y="5848914"/>
                </a:cubicBezTo>
                <a:lnTo>
                  <a:pt x="941072" y="5846058"/>
                </a:lnTo>
                <a:lnTo>
                  <a:pt x="925793" y="5831160"/>
                </a:lnTo>
                <a:cubicBezTo>
                  <a:pt x="914109" y="5819644"/>
                  <a:pt x="897866" y="5803521"/>
                  <a:pt x="875712" y="5781368"/>
                </a:cubicBezTo>
                <a:cubicBezTo>
                  <a:pt x="1040037" y="5766429"/>
                  <a:pt x="1028865" y="5773253"/>
                  <a:pt x="1185428" y="5737123"/>
                </a:cubicBezTo>
                <a:cubicBezTo>
                  <a:pt x="1208627" y="5731769"/>
                  <a:pt x="1259907" y="5713895"/>
                  <a:pt x="1273919" y="5692877"/>
                </a:cubicBezTo>
                <a:cubicBezTo>
                  <a:pt x="1320023" y="5623720"/>
                  <a:pt x="1273919" y="5649342"/>
                  <a:pt x="1273919" y="5589639"/>
                </a:cubicBezTo>
                <a:cubicBezTo>
                  <a:pt x="1273919" y="5574093"/>
                  <a:pt x="1283751" y="5560142"/>
                  <a:pt x="1288667" y="5545394"/>
                </a:cubicBezTo>
                <a:cubicBezTo>
                  <a:pt x="1288667" y="5545394"/>
                  <a:pt x="1324316" y="5483583"/>
                  <a:pt x="1347661" y="5456903"/>
                </a:cubicBezTo>
                <a:cubicBezTo>
                  <a:pt x="1359334" y="5443563"/>
                  <a:pt x="1377158" y="5437238"/>
                  <a:pt x="1391906" y="5427406"/>
                </a:cubicBezTo>
                <a:cubicBezTo>
                  <a:pt x="1541815" y="5397425"/>
                  <a:pt x="1404085" y="5428141"/>
                  <a:pt x="1509893" y="5397910"/>
                </a:cubicBezTo>
                <a:cubicBezTo>
                  <a:pt x="1529384" y="5392341"/>
                  <a:pt x="1550434" y="5391549"/>
                  <a:pt x="1568887" y="5383161"/>
                </a:cubicBezTo>
                <a:cubicBezTo>
                  <a:pt x="1604969" y="5366760"/>
                  <a:pt x="1636675" y="5341893"/>
                  <a:pt x="1672125" y="5324168"/>
                </a:cubicBezTo>
                <a:cubicBezTo>
                  <a:pt x="1695804" y="5312328"/>
                  <a:pt x="1721078" y="5303967"/>
                  <a:pt x="1745867" y="5294671"/>
                </a:cubicBezTo>
                <a:cubicBezTo>
                  <a:pt x="1760423" y="5289212"/>
                  <a:pt x="1776207" y="5286875"/>
                  <a:pt x="1790112" y="5279923"/>
                </a:cubicBezTo>
                <a:cubicBezTo>
                  <a:pt x="1805966" y="5271996"/>
                  <a:pt x="1818503" y="5258353"/>
                  <a:pt x="1834357" y="5250426"/>
                </a:cubicBezTo>
                <a:cubicBezTo>
                  <a:pt x="1848262" y="5243473"/>
                  <a:pt x="1865668" y="5244301"/>
                  <a:pt x="1878603" y="5235677"/>
                </a:cubicBezTo>
                <a:cubicBezTo>
                  <a:pt x="1895957" y="5224107"/>
                  <a:pt x="1908101" y="5206180"/>
                  <a:pt x="1922849" y="5191432"/>
                </a:cubicBezTo>
                <a:cubicBezTo>
                  <a:pt x="1922849" y="5191432"/>
                  <a:pt x="1982470" y="5173482"/>
                  <a:pt x="2011338" y="5161935"/>
                </a:cubicBezTo>
                <a:cubicBezTo>
                  <a:pt x="2031751" y="5153770"/>
                  <a:pt x="2050124" y="5141100"/>
                  <a:pt x="2070333" y="5132439"/>
                </a:cubicBezTo>
                <a:cubicBezTo>
                  <a:pt x="2084621" y="5126315"/>
                  <a:pt x="2103585" y="5128683"/>
                  <a:pt x="2114577" y="5117690"/>
                </a:cubicBezTo>
                <a:cubicBezTo>
                  <a:pt x="2130123" y="5102144"/>
                  <a:pt x="2134242" y="5078361"/>
                  <a:pt x="2144074" y="5058697"/>
                </a:cubicBezTo>
                <a:cubicBezTo>
                  <a:pt x="2152001" y="5042843"/>
                  <a:pt x="2163739" y="5029200"/>
                  <a:pt x="2173570" y="5014452"/>
                </a:cubicBezTo>
                <a:lnTo>
                  <a:pt x="2203067" y="4970206"/>
                </a:lnTo>
                <a:cubicBezTo>
                  <a:pt x="2222732" y="4940709"/>
                  <a:pt x="2251487" y="4915553"/>
                  <a:pt x="2262061" y="4881716"/>
                </a:cubicBezTo>
                <a:cubicBezTo>
                  <a:pt x="2296228" y="4772381"/>
                  <a:pt x="2286809" y="4764232"/>
                  <a:pt x="2262061" y="4689987"/>
                </a:cubicBezTo>
                <a:cubicBezTo>
                  <a:pt x="2262061" y="4689987"/>
                  <a:pt x="2214277" y="4635128"/>
                  <a:pt x="2203067" y="4601497"/>
                </a:cubicBezTo>
                <a:cubicBezTo>
                  <a:pt x="2188989" y="4559264"/>
                  <a:pt x="2193235" y="4513006"/>
                  <a:pt x="2188319" y="4468761"/>
                </a:cubicBezTo>
                <a:cubicBezTo>
                  <a:pt x="2193235" y="4454013"/>
                  <a:pt x="2199296" y="4439598"/>
                  <a:pt x="2203067" y="4424516"/>
                </a:cubicBezTo>
                <a:cubicBezTo>
                  <a:pt x="2238662" y="4282138"/>
                  <a:pt x="2198852" y="4407667"/>
                  <a:pt x="2232565" y="4306529"/>
                </a:cubicBezTo>
                <a:cubicBezTo>
                  <a:pt x="2255964" y="4271429"/>
                  <a:pt x="2288517" y="4224122"/>
                  <a:pt x="2306306" y="4188542"/>
                </a:cubicBezTo>
                <a:cubicBezTo>
                  <a:pt x="2316885" y="4167387"/>
                  <a:pt x="2331079" y="4104200"/>
                  <a:pt x="2335803" y="4085303"/>
                </a:cubicBezTo>
                <a:lnTo>
                  <a:pt x="2424293" y="4055806"/>
                </a:lnTo>
                <a:cubicBezTo>
                  <a:pt x="2462752" y="4042986"/>
                  <a:pt x="2503300" y="4037447"/>
                  <a:pt x="2542280" y="4026310"/>
                </a:cubicBezTo>
                <a:cubicBezTo>
                  <a:pt x="2572176" y="4017768"/>
                  <a:pt x="2601053" y="4005957"/>
                  <a:pt x="2630770" y="3996813"/>
                </a:cubicBezTo>
                <a:cubicBezTo>
                  <a:pt x="2664977" y="3986288"/>
                  <a:pt x="2702723" y="3984697"/>
                  <a:pt x="2734009" y="3967316"/>
                </a:cubicBezTo>
                <a:cubicBezTo>
                  <a:pt x="2749504" y="3958708"/>
                  <a:pt x="2752158" y="3936688"/>
                  <a:pt x="2763506" y="3923071"/>
                </a:cubicBezTo>
                <a:cubicBezTo>
                  <a:pt x="2824199" y="3850239"/>
                  <a:pt x="2810832" y="3902161"/>
                  <a:pt x="2866745" y="3790335"/>
                </a:cubicBezTo>
                <a:cubicBezTo>
                  <a:pt x="2875810" y="3772205"/>
                  <a:pt x="2870250" y="3748207"/>
                  <a:pt x="2881493" y="3731342"/>
                </a:cubicBezTo>
                <a:cubicBezTo>
                  <a:pt x="2891325" y="3716594"/>
                  <a:pt x="2922824" y="3719329"/>
                  <a:pt x="2925739" y="3701845"/>
                </a:cubicBezTo>
                <a:cubicBezTo>
                  <a:pt x="2943537" y="3595052"/>
                  <a:pt x="2935571" y="3485536"/>
                  <a:pt x="2940487" y="3377381"/>
                </a:cubicBezTo>
                <a:cubicBezTo>
                  <a:pt x="2945403" y="3342968"/>
                  <a:pt x="2948418" y="3308229"/>
                  <a:pt x="2955235" y="3274142"/>
                </a:cubicBezTo>
                <a:cubicBezTo>
                  <a:pt x="2958284" y="3258898"/>
                  <a:pt x="2969983" y="3245443"/>
                  <a:pt x="2969983" y="3229897"/>
                </a:cubicBezTo>
                <a:cubicBezTo>
                  <a:pt x="2969983" y="3214351"/>
                  <a:pt x="2960151" y="3200400"/>
                  <a:pt x="2955235" y="3185652"/>
                </a:cubicBezTo>
                <a:lnTo>
                  <a:pt x="2910990" y="3156155"/>
                </a:lnTo>
                <a:cubicBezTo>
                  <a:pt x="2896242" y="3146323"/>
                  <a:pt x="2891325" y="3126658"/>
                  <a:pt x="2881493" y="3111910"/>
                </a:cubicBezTo>
                <a:lnTo>
                  <a:pt x="2822500" y="3023419"/>
                </a:lnTo>
                <a:cubicBezTo>
                  <a:pt x="2813876" y="3010484"/>
                  <a:pt x="2812667" y="2993922"/>
                  <a:pt x="2807751" y="2979174"/>
                </a:cubicBezTo>
                <a:lnTo>
                  <a:pt x="2763506" y="2846439"/>
                </a:lnTo>
                <a:cubicBezTo>
                  <a:pt x="2752295" y="2812807"/>
                  <a:pt x="2724177" y="2787445"/>
                  <a:pt x="2704512" y="2757948"/>
                </a:cubicBezTo>
                <a:cubicBezTo>
                  <a:pt x="2670002" y="2746445"/>
                  <a:pt x="2638618" y="2746044"/>
                  <a:pt x="2630770" y="2698955"/>
                </a:cubicBezTo>
                <a:cubicBezTo>
                  <a:pt x="2628214" y="2683620"/>
                  <a:pt x="2640603" y="2669458"/>
                  <a:pt x="2645519" y="2654710"/>
                </a:cubicBezTo>
                <a:cubicBezTo>
                  <a:pt x="2660267" y="2644878"/>
                  <a:pt x="2678691" y="2639054"/>
                  <a:pt x="2689764" y="2625213"/>
                </a:cubicBezTo>
                <a:cubicBezTo>
                  <a:pt x="2699475" y="2613074"/>
                  <a:pt x="2702457" y="2596378"/>
                  <a:pt x="2704512" y="2580968"/>
                </a:cubicBezTo>
                <a:cubicBezTo>
                  <a:pt x="2714057" y="2509380"/>
                  <a:pt x="2735978" y="2418414"/>
                  <a:pt x="2704512" y="2344994"/>
                </a:cubicBezTo>
                <a:cubicBezTo>
                  <a:pt x="2697530" y="2328702"/>
                  <a:pt x="2684848" y="2315497"/>
                  <a:pt x="2675016" y="2300748"/>
                </a:cubicBezTo>
                <a:lnTo>
                  <a:pt x="2630770" y="2286000"/>
                </a:lnTo>
                <a:cubicBezTo>
                  <a:pt x="2569820" y="2265684"/>
                  <a:pt x="2541111" y="2207580"/>
                  <a:pt x="2527532" y="2153265"/>
                </a:cubicBezTo>
                <a:cubicBezTo>
                  <a:pt x="2521452" y="2128946"/>
                  <a:pt x="2516328" y="2104339"/>
                  <a:pt x="2512783" y="2079523"/>
                </a:cubicBezTo>
                <a:cubicBezTo>
                  <a:pt x="2506487" y="2035453"/>
                  <a:pt x="2502951" y="1991032"/>
                  <a:pt x="2498035" y="1946787"/>
                </a:cubicBezTo>
                <a:cubicBezTo>
                  <a:pt x="2498035" y="1946787"/>
                  <a:pt x="2559846" y="1911138"/>
                  <a:pt x="2586525" y="1887794"/>
                </a:cubicBezTo>
                <a:cubicBezTo>
                  <a:pt x="2599865" y="1876122"/>
                  <a:pt x="2606190" y="1858297"/>
                  <a:pt x="2616022" y="1843548"/>
                </a:cubicBezTo>
                <a:cubicBezTo>
                  <a:pt x="2673201" y="1805430"/>
                  <a:pt x="2643453" y="1819656"/>
                  <a:pt x="2704512" y="1799303"/>
                </a:cubicBezTo>
                <a:cubicBezTo>
                  <a:pt x="2734009" y="1789471"/>
                  <a:pt x="2762514" y="1763708"/>
                  <a:pt x="2793003" y="1769806"/>
                </a:cubicBezTo>
                <a:cubicBezTo>
                  <a:pt x="2808248" y="1772855"/>
                  <a:pt x="2779728" y="1798576"/>
                  <a:pt x="2778254" y="1814052"/>
                </a:cubicBezTo>
                <a:cubicBezTo>
                  <a:pt x="2769851" y="1902280"/>
                  <a:pt x="2768422" y="1991033"/>
                  <a:pt x="2763506" y="2079523"/>
                </a:cubicBezTo>
                <a:cubicBezTo>
                  <a:pt x="2763506" y="2079523"/>
                  <a:pt x="2822215" y="2058960"/>
                  <a:pt x="2851996" y="2050026"/>
                </a:cubicBezTo>
                <a:cubicBezTo>
                  <a:pt x="2871411" y="2044201"/>
                  <a:pt x="2891325" y="2040193"/>
                  <a:pt x="2910990" y="2035277"/>
                </a:cubicBezTo>
                <a:cubicBezTo>
                  <a:pt x="2941154" y="2027736"/>
                  <a:pt x="2969699" y="2014715"/>
                  <a:pt x="2999481" y="2005781"/>
                </a:cubicBezTo>
                <a:cubicBezTo>
                  <a:pt x="3018895" y="1999957"/>
                  <a:pt x="3040876" y="2001089"/>
                  <a:pt x="3058474" y="1991032"/>
                </a:cubicBezTo>
                <a:cubicBezTo>
                  <a:pt x="3076584" y="1980684"/>
                  <a:pt x="3086696" y="1960140"/>
                  <a:pt x="3102719" y="1946787"/>
                </a:cubicBezTo>
                <a:cubicBezTo>
                  <a:pt x="3116336" y="1935439"/>
                  <a:pt x="3132216" y="1927122"/>
                  <a:pt x="3146965" y="1917290"/>
                </a:cubicBezTo>
                <a:cubicBezTo>
                  <a:pt x="3201539" y="1880906"/>
                  <a:pt x="3262441" y="1797923"/>
                  <a:pt x="3294449" y="1740310"/>
                </a:cubicBezTo>
                <a:cubicBezTo>
                  <a:pt x="3308619" y="1714803"/>
                  <a:pt x="3319860" y="1642749"/>
                  <a:pt x="3323945" y="1622323"/>
                </a:cubicBezTo>
                <a:cubicBezTo>
                  <a:pt x="3333777" y="1607574"/>
                  <a:pt x="3339600" y="1589150"/>
                  <a:pt x="3353441" y="1578077"/>
                </a:cubicBezTo>
                <a:cubicBezTo>
                  <a:pt x="3365581" y="1568365"/>
                  <a:pt x="3383782" y="1570281"/>
                  <a:pt x="3397687" y="1563329"/>
                </a:cubicBezTo>
                <a:cubicBezTo>
                  <a:pt x="3413541" y="1555402"/>
                  <a:pt x="3427184" y="1543664"/>
                  <a:pt x="3441932" y="1533832"/>
                </a:cubicBezTo>
                <a:cubicBezTo>
                  <a:pt x="3441932" y="1533832"/>
                  <a:pt x="3502010" y="1516963"/>
                  <a:pt x="3530422" y="1504335"/>
                </a:cubicBezTo>
                <a:cubicBezTo>
                  <a:pt x="3568346" y="1487480"/>
                  <a:pt x="3585904" y="1467114"/>
                  <a:pt x="3604164" y="1430594"/>
                </a:cubicBezTo>
                <a:cubicBezTo>
                  <a:pt x="3619371" y="1400179"/>
                  <a:pt x="3633661" y="1320511"/>
                  <a:pt x="3633661" y="1297858"/>
                </a:cubicBezTo>
                <a:cubicBezTo>
                  <a:pt x="3633661" y="1282312"/>
                  <a:pt x="3621961" y="1268857"/>
                  <a:pt x="3618912" y="1253613"/>
                </a:cubicBezTo>
                <a:cubicBezTo>
                  <a:pt x="3612095" y="1219526"/>
                  <a:pt x="3609080" y="1184787"/>
                  <a:pt x="3604164" y="1150374"/>
                </a:cubicBezTo>
                <a:cubicBezTo>
                  <a:pt x="3604164" y="1150374"/>
                  <a:pt x="3555744" y="1095721"/>
                  <a:pt x="3545170" y="1061884"/>
                </a:cubicBezTo>
                <a:cubicBezTo>
                  <a:pt x="3530433" y="1014726"/>
                  <a:pt x="3535338" y="963561"/>
                  <a:pt x="3530422" y="914400"/>
                </a:cubicBezTo>
                <a:cubicBezTo>
                  <a:pt x="3606934" y="863392"/>
                  <a:pt x="3596578" y="860132"/>
                  <a:pt x="3736899" y="870155"/>
                </a:cubicBezTo>
                <a:cubicBezTo>
                  <a:pt x="3754580" y="871418"/>
                  <a:pt x="3766396" y="889820"/>
                  <a:pt x="3781145" y="899652"/>
                </a:cubicBezTo>
                <a:cubicBezTo>
                  <a:pt x="3884907" y="934239"/>
                  <a:pt x="3756812" y="889223"/>
                  <a:pt x="3884383" y="943897"/>
                </a:cubicBezTo>
                <a:cubicBezTo>
                  <a:pt x="3898672" y="950021"/>
                  <a:pt x="3913880" y="953729"/>
                  <a:pt x="3928628" y="958645"/>
                </a:cubicBezTo>
                <a:lnTo>
                  <a:pt x="3958125" y="914400"/>
                </a:lnTo>
                <a:cubicBezTo>
                  <a:pt x="4025742" y="812975"/>
                  <a:pt x="4005909" y="859542"/>
                  <a:pt x="4031867" y="781665"/>
                </a:cubicBezTo>
                <a:cubicBezTo>
                  <a:pt x="4031867" y="781665"/>
                  <a:pt x="4073645" y="724164"/>
                  <a:pt x="4090861" y="693174"/>
                </a:cubicBezTo>
                <a:cubicBezTo>
                  <a:pt x="4110661" y="657533"/>
                  <a:pt x="4116693" y="571336"/>
                  <a:pt x="4120357" y="545690"/>
                </a:cubicBezTo>
                <a:cubicBezTo>
                  <a:pt x="4087362" y="446702"/>
                  <a:pt x="4090861" y="469384"/>
                  <a:pt x="4090861" y="294968"/>
                </a:cubicBezTo>
                <a:cubicBezTo>
                  <a:pt x="4090861" y="279422"/>
                  <a:pt x="4098657" y="264628"/>
                  <a:pt x="4105609" y="250723"/>
                </a:cubicBezTo>
                <a:cubicBezTo>
                  <a:pt x="4113536" y="234869"/>
                  <a:pt x="4125274" y="221226"/>
                  <a:pt x="4135106" y="206477"/>
                </a:cubicBezTo>
                <a:cubicBezTo>
                  <a:pt x="4135106" y="206477"/>
                  <a:pt x="4196917" y="170828"/>
                  <a:pt x="4223596" y="147484"/>
                </a:cubicBezTo>
                <a:cubicBezTo>
                  <a:pt x="4236936" y="135812"/>
                  <a:pt x="4243261" y="117987"/>
                  <a:pt x="4253093" y="103239"/>
                </a:cubicBezTo>
                <a:cubicBezTo>
                  <a:pt x="4253093" y="103239"/>
                  <a:pt x="4282665" y="93626"/>
                  <a:pt x="4297338" y="88490"/>
                </a:cubicBezTo>
                <a:close/>
              </a:path>
            </a:pathLst>
          </a:custGeom>
          <a:solidFill>
            <a:schemeClr val="lt1">
              <a:alpha val="94901"/>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3" name="Google Shape;103;p14"/>
          <p:cNvSpPr txBox="1"/>
          <p:nvPr/>
        </p:nvSpPr>
        <p:spPr>
          <a:xfrm>
            <a:off x="6781800" y="0"/>
            <a:ext cx="5003800"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5400">
                <a:solidFill>
                  <a:srgbClr val="FC0350"/>
                </a:solidFill>
                <a:latin typeface="Arial Black"/>
                <a:ea typeface="Arial Black"/>
                <a:cs typeface="Arial Black"/>
                <a:sym typeface="Arial Black"/>
              </a:rPr>
              <a:t>Introduction</a:t>
            </a:r>
            <a:endParaRPr sz="5400">
              <a:solidFill>
                <a:srgbClr val="FC0350"/>
              </a:solidFill>
              <a:latin typeface="Arial Black"/>
              <a:ea typeface="Arial Black"/>
              <a:cs typeface="Arial Black"/>
              <a:sym typeface="Arial Black"/>
            </a:endParaRPr>
          </a:p>
        </p:txBody>
      </p:sp>
      <p:sp>
        <p:nvSpPr>
          <p:cNvPr id="104" name="Google Shape;104;p14"/>
          <p:cNvSpPr txBox="1"/>
          <p:nvPr/>
        </p:nvSpPr>
        <p:spPr>
          <a:xfrm>
            <a:off x="5981700" y="1037630"/>
            <a:ext cx="5803900" cy="5509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200">
                <a:solidFill>
                  <a:schemeClr val="dk1"/>
                </a:solidFill>
                <a:latin typeface="Calibri"/>
                <a:ea typeface="Calibri"/>
                <a:cs typeface="Calibri"/>
                <a:sym typeface="Calibri"/>
              </a:rPr>
              <a:t>Houses are one of the necessary need of each and every person around the globe and therefore housing and real estate market is one of the markets which is one of the major contributors in the world’s economy. It is a very large market and there are various companies working in the domain. Data science comes as a very important tool to solve problems in the domain to help the companies increase their overall revenue, profits, improving their marketing strategies and focusing on changing trends in house sales and purchases. Predictive modeling, Market mix modeling, recommendation systems are some of the machine learning techniques used for achieving the business goals for housing companies. Our problem is related to one such housing company.</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pic>
        <p:nvPicPr>
          <p:cNvPr id="109" name="Google Shape;109;p15"/>
          <p:cNvPicPr preferRelativeResize="0"/>
          <p:nvPr/>
        </p:nvPicPr>
        <p:blipFill rotWithShape="1">
          <a:blip r:embed="rId3">
            <a:alphaModFix/>
          </a:blip>
          <a:srcRect b="0" l="0" r="0" t="0"/>
          <a:stretch/>
        </p:blipFill>
        <p:spPr>
          <a:xfrm>
            <a:off x="0" y="0"/>
            <a:ext cx="10058400" cy="6858000"/>
          </a:xfrm>
          <a:prstGeom prst="rect">
            <a:avLst/>
          </a:prstGeom>
          <a:noFill/>
          <a:ln>
            <a:noFill/>
          </a:ln>
        </p:spPr>
      </p:pic>
      <p:sp>
        <p:nvSpPr>
          <p:cNvPr id="110" name="Google Shape;110;p15"/>
          <p:cNvSpPr/>
          <p:nvPr/>
        </p:nvSpPr>
        <p:spPr>
          <a:xfrm>
            <a:off x="1231900" y="1"/>
            <a:ext cx="10960100" cy="6857999"/>
          </a:xfrm>
          <a:custGeom>
            <a:rect b="b" l="l" r="r" t="t"/>
            <a:pathLst>
              <a:path extrusionOk="0" h="6857999" w="9321622">
                <a:moveTo>
                  <a:pt x="4548062" y="0"/>
                </a:moveTo>
                <a:lnTo>
                  <a:pt x="9321622" y="0"/>
                </a:lnTo>
                <a:lnTo>
                  <a:pt x="9321622" y="6857999"/>
                </a:lnTo>
                <a:lnTo>
                  <a:pt x="188437" y="6857999"/>
                </a:lnTo>
                <a:lnTo>
                  <a:pt x="185720" y="6844418"/>
                </a:lnTo>
                <a:cubicBezTo>
                  <a:pt x="184659" y="6824365"/>
                  <a:pt x="184996" y="6803923"/>
                  <a:pt x="182538" y="6784258"/>
                </a:cubicBezTo>
                <a:cubicBezTo>
                  <a:pt x="178681" y="6753406"/>
                  <a:pt x="162873" y="6725265"/>
                  <a:pt x="153041" y="6695768"/>
                </a:cubicBezTo>
                <a:cubicBezTo>
                  <a:pt x="123544" y="6690852"/>
                  <a:pt x="93742" y="6687506"/>
                  <a:pt x="64551" y="6681019"/>
                </a:cubicBezTo>
                <a:cubicBezTo>
                  <a:pt x="49375" y="6677647"/>
                  <a:pt x="26080" y="6680705"/>
                  <a:pt x="20306" y="6666271"/>
                </a:cubicBezTo>
                <a:cubicBezTo>
                  <a:pt x="-19364" y="6567096"/>
                  <a:pt x="6487" y="6530746"/>
                  <a:pt x="35054" y="6445045"/>
                </a:cubicBezTo>
                <a:cubicBezTo>
                  <a:pt x="79398" y="6430264"/>
                  <a:pt x="85424" y="6432567"/>
                  <a:pt x="123545" y="6400800"/>
                </a:cubicBezTo>
                <a:cubicBezTo>
                  <a:pt x="139568" y="6387448"/>
                  <a:pt x="151104" y="6369069"/>
                  <a:pt x="167790" y="6356555"/>
                </a:cubicBezTo>
                <a:cubicBezTo>
                  <a:pt x="190723" y="6339356"/>
                  <a:pt x="219767" y="6330965"/>
                  <a:pt x="241532" y="6312310"/>
                </a:cubicBezTo>
                <a:cubicBezTo>
                  <a:pt x="254990" y="6300775"/>
                  <a:pt x="259955" y="6281906"/>
                  <a:pt x="271028" y="6268065"/>
                </a:cubicBezTo>
                <a:cubicBezTo>
                  <a:pt x="299342" y="6232672"/>
                  <a:pt x="330818" y="6199905"/>
                  <a:pt x="359519" y="6164826"/>
                </a:cubicBezTo>
                <a:cubicBezTo>
                  <a:pt x="375084" y="6145802"/>
                  <a:pt x="385101" y="6121829"/>
                  <a:pt x="403764" y="6105832"/>
                </a:cubicBezTo>
                <a:cubicBezTo>
                  <a:pt x="426961" y="6085949"/>
                  <a:pt x="477044" y="6071573"/>
                  <a:pt x="507003" y="6061587"/>
                </a:cubicBezTo>
                <a:cubicBezTo>
                  <a:pt x="507980" y="6061517"/>
                  <a:pt x="871681" y="6036358"/>
                  <a:pt x="890461" y="6032090"/>
                </a:cubicBezTo>
                <a:cubicBezTo>
                  <a:pt x="942093" y="6020356"/>
                  <a:pt x="988784" y="5992761"/>
                  <a:pt x="1037945" y="5973097"/>
                </a:cubicBezTo>
                <a:cubicBezTo>
                  <a:pt x="964710" y="5863245"/>
                  <a:pt x="1058834" y="5998164"/>
                  <a:pt x="964203" y="5884606"/>
                </a:cubicBezTo>
                <a:cubicBezTo>
                  <a:pt x="922093" y="5834073"/>
                  <a:pt x="924044" y="5831845"/>
                  <a:pt x="933586" y="5839452"/>
                </a:cubicBezTo>
                <a:lnTo>
                  <a:pt x="941072" y="5846058"/>
                </a:lnTo>
                <a:lnTo>
                  <a:pt x="948516" y="5853316"/>
                </a:lnTo>
                <a:cubicBezTo>
                  <a:pt x="956346" y="5860775"/>
                  <a:pt x="951342" y="5855508"/>
                  <a:pt x="944308" y="5848914"/>
                </a:cubicBezTo>
                <a:lnTo>
                  <a:pt x="941072" y="5846058"/>
                </a:lnTo>
                <a:lnTo>
                  <a:pt x="925793" y="5831160"/>
                </a:lnTo>
                <a:cubicBezTo>
                  <a:pt x="914109" y="5819644"/>
                  <a:pt x="897866" y="5803521"/>
                  <a:pt x="875712" y="5781368"/>
                </a:cubicBezTo>
                <a:cubicBezTo>
                  <a:pt x="1040037" y="5766429"/>
                  <a:pt x="1028865" y="5773253"/>
                  <a:pt x="1185428" y="5737123"/>
                </a:cubicBezTo>
                <a:cubicBezTo>
                  <a:pt x="1208627" y="5731769"/>
                  <a:pt x="1259907" y="5713895"/>
                  <a:pt x="1273919" y="5692877"/>
                </a:cubicBezTo>
                <a:cubicBezTo>
                  <a:pt x="1320023" y="5623720"/>
                  <a:pt x="1273919" y="5649342"/>
                  <a:pt x="1273919" y="5589639"/>
                </a:cubicBezTo>
                <a:cubicBezTo>
                  <a:pt x="1273919" y="5574093"/>
                  <a:pt x="1283751" y="5560142"/>
                  <a:pt x="1288667" y="5545394"/>
                </a:cubicBezTo>
                <a:cubicBezTo>
                  <a:pt x="1288667" y="5545394"/>
                  <a:pt x="1324316" y="5483583"/>
                  <a:pt x="1347661" y="5456903"/>
                </a:cubicBezTo>
                <a:cubicBezTo>
                  <a:pt x="1359334" y="5443563"/>
                  <a:pt x="1377158" y="5437238"/>
                  <a:pt x="1391906" y="5427406"/>
                </a:cubicBezTo>
                <a:cubicBezTo>
                  <a:pt x="1541815" y="5397425"/>
                  <a:pt x="1404085" y="5428141"/>
                  <a:pt x="1509893" y="5397910"/>
                </a:cubicBezTo>
                <a:cubicBezTo>
                  <a:pt x="1529384" y="5392341"/>
                  <a:pt x="1550434" y="5391549"/>
                  <a:pt x="1568887" y="5383161"/>
                </a:cubicBezTo>
                <a:cubicBezTo>
                  <a:pt x="1604969" y="5366760"/>
                  <a:pt x="1636675" y="5341893"/>
                  <a:pt x="1672125" y="5324168"/>
                </a:cubicBezTo>
                <a:cubicBezTo>
                  <a:pt x="1695804" y="5312328"/>
                  <a:pt x="1721078" y="5303967"/>
                  <a:pt x="1745867" y="5294671"/>
                </a:cubicBezTo>
                <a:cubicBezTo>
                  <a:pt x="1760423" y="5289212"/>
                  <a:pt x="1776207" y="5286875"/>
                  <a:pt x="1790112" y="5279923"/>
                </a:cubicBezTo>
                <a:cubicBezTo>
                  <a:pt x="1805966" y="5271996"/>
                  <a:pt x="1818503" y="5258353"/>
                  <a:pt x="1834357" y="5250426"/>
                </a:cubicBezTo>
                <a:cubicBezTo>
                  <a:pt x="1848262" y="5243473"/>
                  <a:pt x="1865668" y="5244301"/>
                  <a:pt x="1878603" y="5235677"/>
                </a:cubicBezTo>
                <a:cubicBezTo>
                  <a:pt x="1895957" y="5224107"/>
                  <a:pt x="1908101" y="5206180"/>
                  <a:pt x="1922849" y="5191432"/>
                </a:cubicBezTo>
                <a:cubicBezTo>
                  <a:pt x="1922849" y="5191432"/>
                  <a:pt x="1982470" y="5173482"/>
                  <a:pt x="2011338" y="5161935"/>
                </a:cubicBezTo>
                <a:cubicBezTo>
                  <a:pt x="2031751" y="5153770"/>
                  <a:pt x="2050124" y="5141100"/>
                  <a:pt x="2070333" y="5132439"/>
                </a:cubicBezTo>
                <a:cubicBezTo>
                  <a:pt x="2084621" y="5126315"/>
                  <a:pt x="2103585" y="5128683"/>
                  <a:pt x="2114577" y="5117690"/>
                </a:cubicBezTo>
                <a:cubicBezTo>
                  <a:pt x="2130123" y="5102144"/>
                  <a:pt x="2134242" y="5078361"/>
                  <a:pt x="2144074" y="5058697"/>
                </a:cubicBezTo>
                <a:cubicBezTo>
                  <a:pt x="2152001" y="5042843"/>
                  <a:pt x="2163739" y="5029200"/>
                  <a:pt x="2173570" y="5014452"/>
                </a:cubicBezTo>
                <a:lnTo>
                  <a:pt x="2203067" y="4970206"/>
                </a:lnTo>
                <a:cubicBezTo>
                  <a:pt x="2222732" y="4940709"/>
                  <a:pt x="2251487" y="4915553"/>
                  <a:pt x="2262061" y="4881716"/>
                </a:cubicBezTo>
                <a:cubicBezTo>
                  <a:pt x="2296228" y="4772381"/>
                  <a:pt x="2286809" y="4764232"/>
                  <a:pt x="2262061" y="4689987"/>
                </a:cubicBezTo>
                <a:cubicBezTo>
                  <a:pt x="2262061" y="4689987"/>
                  <a:pt x="2214277" y="4635128"/>
                  <a:pt x="2203067" y="4601497"/>
                </a:cubicBezTo>
                <a:cubicBezTo>
                  <a:pt x="2188989" y="4559264"/>
                  <a:pt x="2193235" y="4513006"/>
                  <a:pt x="2188319" y="4468761"/>
                </a:cubicBezTo>
                <a:cubicBezTo>
                  <a:pt x="2193235" y="4454013"/>
                  <a:pt x="2199296" y="4439598"/>
                  <a:pt x="2203067" y="4424516"/>
                </a:cubicBezTo>
                <a:cubicBezTo>
                  <a:pt x="2238662" y="4282138"/>
                  <a:pt x="2198852" y="4407667"/>
                  <a:pt x="2232565" y="4306529"/>
                </a:cubicBezTo>
                <a:cubicBezTo>
                  <a:pt x="2255964" y="4271429"/>
                  <a:pt x="2288517" y="4224122"/>
                  <a:pt x="2306306" y="4188542"/>
                </a:cubicBezTo>
                <a:cubicBezTo>
                  <a:pt x="2316885" y="4167387"/>
                  <a:pt x="2331079" y="4104200"/>
                  <a:pt x="2335803" y="4085303"/>
                </a:cubicBezTo>
                <a:lnTo>
                  <a:pt x="2424293" y="4055806"/>
                </a:lnTo>
                <a:cubicBezTo>
                  <a:pt x="2462752" y="4042986"/>
                  <a:pt x="2503300" y="4037447"/>
                  <a:pt x="2542280" y="4026310"/>
                </a:cubicBezTo>
                <a:cubicBezTo>
                  <a:pt x="2572176" y="4017768"/>
                  <a:pt x="2601053" y="4005957"/>
                  <a:pt x="2630770" y="3996813"/>
                </a:cubicBezTo>
                <a:cubicBezTo>
                  <a:pt x="2664977" y="3986288"/>
                  <a:pt x="2702723" y="3984697"/>
                  <a:pt x="2734009" y="3967316"/>
                </a:cubicBezTo>
                <a:cubicBezTo>
                  <a:pt x="2749504" y="3958708"/>
                  <a:pt x="2752158" y="3936688"/>
                  <a:pt x="2763506" y="3923071"/>
                </a:cubicBezTo>
                <a:cubicBezTo>
                  <a:pt x="2824199" y="3850239"/>
                  <a:pt x="2810832" y="3902161"/>
                  <a:pt x="2866745" y="3790335"/>
                </a:cubicBezTo>
                <a:cubicBezTo>
                  <a:pt x="2875810" y="3772205"/>
                  <a:pt x="2870250" y="3748207"/>
                  <a:pt x="2881493" y="3731342"/>
                </a:cubicBezTo>
                <a:cubicBezTo>
                  <a:pt x="2891325" y="3716594"/>
                  <a:pt x="2922824" y="3719329"/>
                  <a:pt x="2925739" y="3701845"/>
                </a:cubicBezTo>
                <a:cubicBezTo>
                  <a:pt x="2943537" y="3595052"/>
                  <a:pt x="2935571" y="3485536"/>
                  <a:pt x="2940487" y="3377381"/>
                </a:cubicBezTo>
                <a:cubicBezTo>
                  <a:pt x="2945403" y="3342968"/>
                  <a:pt x="2948418" y="3308229"/>
                  <a:pt x="2955235" y="3274142"/>
                </a:cubicBezTo>
                <a:cubicBezTo>
                  <a:pt x="2958284" y="3258898"/>
                  <a:pt x="2969983" y="3245443"/>
                  <a:pt x="2969983" y="3229897"/>
                </a:cubicBezTo>
                <a:cubicBezTo>
                  <a:pt x="2969983" y="3214351"/>
                  <a:pt x="2960151" y="3200400"/>
                  <a:pt x="2955235" y="3185652"/>
                </a:cubicBezTo>
                <a:lnTo>
                  <a:pt x="2910990" y="3156155"/>
                </a:lnTo>
                <a:cubicBezTo>
                  <a:pt x="2896242" y="3146323"/>
                  <a:pt x="2891325" y="3126658"/>
                  <a:pt x="2881493" y="3111910"/>
                </a:cubicBezTo>
                <a:lnTo>
                  <a:pt x="2822500" y="3023419"/>
                </a:lnTo>
                <a:cubicBezTo>
                  <a:pt x="2813876" y="3010484"/>
                  <a:pt x="2812667" y="2993922"/>
                  <a:pt x="2807751" y="2979174"/>
                </a:cubicBezTo>
                <a:lnTo>
                  <a:pt x="2763506" y="2846439"/>
                </a:lnTo>
                <a:cubicBezTo>
                  <a:pt x="2752295" y="2812807"/>
                  <a:pt x="2724177" y="2787445"/>
                  <a:pt x="2704512" y="2757948"/>
                </a:cubicBezTo>
                <a:cubicBezTo>
                  <a:pt x="2670002" y="2746445"/>
                  <a:pt x="2638618" y="2746044"/>
                  <a:pt x="2630770" y="2698955"/>
                </a:cubicBezTo>
                <a:cubicBezTo>
                  <a:pt x="2628214" y="2683620"/>
                  <a:pt x="2640603" y="2669458"/>
                  <a:pt x="2645519" y="2654710"/>
                </a:cubicBezTo>
                <a:cubicBezTo>
                  <a:pt x="2660267" y="2644878"/>
                  <a:pt x="2678691" y="2639054"/>
                  <a:pt x="2689764" y="2625213"/>
                </a:cubicBezTo>
                <a:cubicBezTo>
                  <a:pt x="2699475" y="2613074"/>
                  <a:pt x="2702457" y="2596378"/>
                  <a:pt x="2704512" y="2580968"/>
                </a:cubicBezTo>
                <a:cubicBezTo>
                  <a:pt x="2714057" y="2509380"/>
                  <a:pt x="2735978" y="2418414"/>
                  <a:pt x="2704512" y="2344994"/>
                </a:cubicBezTo>
                <a:cubicBezTo>
                  <a:pt x="2697530" y="2328702"/>
                  <a:pt x="2684848" y="2315497"/>
                  <a:pt x="2675016" y="2300748"/>
                </a:cubicBezTo>
                <a:lnTo>
                  <a:pt x="2630770" y="2286000"/>
                </a:lnTo>
                <a:cubicBezTo>
                  <a:pt x="2569820" y="2265684"/>
                  <a:pt x="2541111" y="2207580"/>
                  <a:pt x="2527532" y="2153265"/>
                </a:cubicBezTo>
                <a:cubicBezTo>
                  <a:pt x="2521452" y="2128946"/>
                  <a:pt x="2516328" y="2104339"/>
                  <a:pt x="2512783" y="2079523"/>
                </a:cubicBezTo>
                <a:cubicBezTo>
                  <a:pt x="2506487" y="2035453"/>
                  <a:pt x="2502951" y="1991032"/>
                  <a:pt x="2498035" y="1946787"/>
                </a:cubicBezTo>
                <a:cubicBezTo>
                  <a:pt x="2498035" y="1946787"/>
                  <a:pt x="2559846" y="1911138"/>
                  <a:pt x="2586525" y="1887794"/>
                </a:cubicBezTo>
                <a:cubicBezTo>
                  <a:pt x="2599865" y="1876122"/>
                  <a:pt x="2606190" y="1858297"/>
                  <a:pt x="2616022" y="1843548"/>
                </a:cubicBezTo>
                <a:cubicBezTo>
                  <a:pt x="2673201" y="1805430"/>
                  <a:pt x="2643453" y="1819656"/>
                  <a:pt x="2704512" y="1799303"/>
                </a:cubicBezTo>
                <a:cubicBezTo>
                  <a:pt x="2734009" y="1789471"/>
                  <a:pt x="2762514" y="1763708"/>
                  <a:pt x="2793003" y="1769806"/>
                </a:cubicBezTo>
                <a:cubicBezTo>
                  <a:pt x="2808248" y="1772855"/>
                  <a:pt x="2779728" y="1798576"/>
                  <a:pt x="2778254" y="1814052"/>
                </a:cubicBezTo>
                <a:cubicBezTo>
                  <a:pt x="2769851" y="1902280"/>
                  <a:pt x="2768422" y="1991033"/>
                  <a:pt x="2763506" y="2079523"/>
                </a:cubicBezTo>
                <a:cubicBezTo>
                  <a:pt x="2763506" y="2079523"/>
                  <a:pt x="2822215" y="2058960"/>
                  <a:pt x="2851996" y="2050026"/>
                </a:cubicBezTo>
                <a:cubicBezTo>
                  <a:pt x="2871411" y="2044201"/>
                  <a:pt x="2891325" y="2040193"/>
                  <a:pt x="2910990" y="2035277"/>
                </a:cubicBezTo>
                <a:cubicBezTo>
                  <a:pt x="2941154" y="2027736"/>
                  <a:pt x="2969699" y="2014715"/>
                  <a:pt x="2999481" y="2005781"/>
                </a:cubicBezTo>
                <a:cubicBezTo>
                  <a:pt x="3018895" y="1999957"/>
                  <a:pt x="3040876" y="2001089"/>
                  <a:pt x="3058474" y="1991032"/>
                </a:cubicBezTo>
                <a:cubicBezTo>
                  <a:pt x="3076584" y="1980684"/>
                  <a:pt x="3086696" y="1960140"/>
                  <a:pt x="3102719" y="1946787"/>
                </a:cubicBezTo>
                <a:cubicBezTo>
                  <a:pt x="3116336" y="1935439"/>
                  <a:pt x="3132216" y="1927122"/>
                  <a:pt x="3146965" y="1917290"/>
                </a:cubicBezTo>
                <a:cubicBezTo>
                  <a:pt x="3201539" y="1880906"/>
                  <a:pt x="3262441" y="1797923"/>
                  <a:pt x="3294449" y="1740310"/>
                </a:cubicBezTo>
                <a:cubicBezTo>
                  <a:pt x="3308619" y="1714803"/>
                  <a:pt x="3319860" y="1642749"/>
                  <a:pt x="3323945" y="1622323"/>
                </a:cubicBezTo>
                <a:cubicBezTo>
                  <a:pt x="3333777" y="1607574"/>
                  <a:pt x="3339600" y="1589150"/>
                  <a:pt x="3353441" y="1578077"/>
                </a:cubicBezTo>
                <a:cubicBezTo>
                  <a:pt x="3365581" y="1568365"/>
                  <a:pt x="3383782" y="1570281"/>
                  <a:pt x="3397687" y="1563329"/>
                </a:cubicBezTo>
                <a:cubicBezTo>
                  <a:pt x="3413541" y="1555402"/>
                  <a:pt x="3427184" y="1543664"/>
                  <a:pt x="3441932" y="1533832"/>
                </a:cubicBezTo>
                <a:cubicBezTo>
                  <a:pt x="3441932" y="1533832"/>
                  <a:pt x="3502010" y="1516963"/>
                  <a:pt x="3530422" y="1504335"/>
                </a:cubicBezTo>
                <a:cubicBezTo>
                  <a:pt x="3568346" y="1487480"/>
                  <a:pt x="3585904" y="1467114"/>
                  <a:pt x="3604164" y="1430594"/>
                </a:cubicBezTo>
                <a:cubicBezTo>
                  <a:pt x="3619371" y="1400179"/>
                  <a:pt x="3633661" y="1320511"/>
                  <a:pt x="3633661" y="1297858"/>
                </a:cubicBezTo>
                <a:cubicBezTo>
                  <a:pt x="3633661" y="1282312"/>
                  <a:pt x="3621961" y="1268857"/>
                  <a:pt x="3618912" y="1253613"/>
                </a:cubicBezTo>
                <a:cubicBezTo>
                  <a:pt x="3612095" y="1219526"/>
                  <a:pt x="3609080" y="1184787"/>
                  <a:pt x="3604164" y="1150374"/>
                </a:cubicBezTo>
                <a:cubicBezTo>
                  <a:pt x="3604164" y="1150374"/>
                  <a:pt x="3555744" y="1095721"/>
                  <a:pt x="3545170" y="1061884"/>
                </a:cubicBezTo>
                <a:cubicBezTo>
                  <a:pt x="3530433" y="1014726"/>
                  <a:pt x="3535338" y="963561"/>
                  <a:pt x="3530422" y="914400"/>
                </a:cubicBezTo>
                <a:cubicBezTo>
                  <a:pt x="3606934" y="863392"/>
                  <a:pt x="3596578" y="860132"/>
                  <a:pt x="3736899" y="870155"/>
                </a:cubicBezTo>
                <a:cubicBezTo>
                  <a:pt x="3754580" y="871418"/>
                  <a:pt x="3766396" y="889820"/>
                  <a:pt x="3781145" y="899652"/>
                </a:cubicBezTo>
                <a:cubicBezTo>
                  <a:pt x="3884907" y="934239"/>
                  <a:pt x="3756812" y="889223"/>
                  <a:pt x="3884383" y="943897"/>
                </a:cubicBezTo>
                <a:cubicBezTo>
                  <a:pt x="3898672" y="950021"/>
                  <a:pt x="3913880" y="953729"/>
                  <a:pt x="3928628" y="958645"/>
                </a:cubicBezTo>
                <a:lnTo>
                  <a:pt x="3958125" y="914400"/>
                </a:lnTo>
                <a:cubicBezTo>
                  <a:pt x="4025742" y="812975"/>
                  <a:pt x="4005909" y="859542"/>
                  <a:pt x="4031867" y="781665"/>
                </a:cubicBezTo>
                <a:cubicBezTo>
                  <a:pt x="4031867" y="781665"/>
                  <a:pt x="4073645" y="724164"/>
                  <a:pt x="4090861" y="693174"/>
                </a:cubicBezTo>
                <a:cubicBezTo>
                  <a:pt x="4110661" y="657533"/>
                  <a:pt x="4116693" y="571336"/>
                  <a:pt x="4120357" y="545690"/>
                </a:cubicBezTo>
                <a:cubicBezTo>
                  <a:pt x="4087362" y="446702"/>
                  <a:pt x="4090861" y="469384"/>
                  <a:pt x="4090861" y="294968"/>
                </a:cubicBezTo>
                <a:cubicBezTo>
                  <a:pt x="4090861" y="279422"/>
                  <a:pt x="4098657" y="264628"/>
                  <a:pt x="4105609" y="250723"/>
                </a:cubicBezTo>
                <a:cubicBezTo>
                  <a:pt x="4113536" y="234869"/>
                  <a:pt x="4125274" y="221226"/>
                  <a:pt x="4135106" y="206477"/>
                </a:cubicBezTo>
                <a:cubicBezTo>
                  <a:pt x="4135106" y="206477"/>
                  <a:pt x="4196917" y="170828"/>
                  <a:pt x="4223596" y="147484"/>
                </a:cubicBezTo>
                <a:cubicBezTo>
                  <a:pt x="4236936" y="135812"/>
                  <a:pt x="4243261" y="117987"/>
                  <a:pt x="4253093" y="103239"/>
                </a:cubicBezTo>
                <a:cubicBezTo>
                  <a:pt x="4253093" y="103239"/>
                  <a:pt x="4282665" y="93626"/>
                  <a:pt x="4297338" y="88490"/>
                </a:cubicBezTo>
                <a:close/>
              </a:path>
            </a:pathLst>
          </a:custGeom>
          <a:solidFill>
            <a:schemeClr val="lt1">
              <a:alpha val="9882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1" name="Google Shape;111;p15"/>
          <p:cNvSpPr/>
          <p:nvPr/>
        </p:nvSpPr>
        <p:spPr>
          <a:xfrm>
            <a:off x="6489700" y="158234"/>
            <a:ext cx="5359400" cy="64633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3600">
                <a:solidFill>
                  <a:srgbClr val="FC0350"/>
                </a:solidFill>
                <a:latin typeface="Arial Black"/>
                <a:ea typeface="Arial Black"/>
                <a:cs typeface="Arial Black"/>
                <a:sym typeface="Arial Black"/>
              </a:rPr>
              <a:t>Problem Statement</a:t>
            </a:r>
            <a:endParaRPr sz="3600">
              <a:solidFill>
                <a:srgbClr val="FC0350"/>
              </a:solidFill>
              <a:latin typeface="Arial Black"/>
              <a:ea typeface="Arial Black"/>
              <a:cs typeface="Arial Black"/>
              <a:sym typeface="Arial Black"/>
            </a:endParaRPr>
          </a:p>
        </p:txBody>
      </p:sp>
      <p:sp>
        <p:nvSpPr>
          <p:cNvPr id="112" name="Google Shape;112;p15"/>
          <p:cNvSpPr txBox="1"/>
          <p:nvPr/>
        </p:nvSpPr>
        <p:spPr>
          <a:xfrm>
            <a:off x="6305550" y="847130"/>
            <a:ext cx="5727700" cy="31700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Calibri"/>
                <a:ea typeface="Calibri"/>
                <a:cs typeface="Calibri"/>
                <a:sym typeface="Calibri"/>
              </a:rPr>
              <a:t>The company is looking at prospective properties to buy houses to enter the market. You are required to build a model using Machine Learning in order to predict the actual value of the prospective properties and decide whether to invest in them or not. For this company wants to know:</a:t>
            </a:r>
            <a:endParaRPr/>
          </a:p>
          <a:p>
            <a:pPr indent="0" lvl="0" marL="0" marR="0" rtl="0" algn="l">
              <a:spcBef>
                <a:spcPts val="0"/>
              </a:spcBef>
              <a:spcAft>
                <a:spcPts val="0"/>
              </a:spcAft>
              <a:buNone/>
            </a:pPr>
            <a:r>
              <a:rPr lang="en-US" sz="2000">
                <a:solidFill>
                  <a:schemeClr val="dk1"/>
                </a:solidFill>
                <a:latin typeface="Calibri"/>
                <a:ea typeface="Calibri"/>
                <a:cs typeface="Calibri"/>
                <a:sym typeface="Calibri"/>
              </a:rPr>
              <a:t>• Which variables are important to predict the price of variable?</a:t>
            </a:r>
            <a:endParaRPr/>
          </a:p>
          <a:p>
            <a:pPr indent="0" lvl="0" marL="0" marR="0" rtl="0" algn="l">
              <a:spcBef>
                <a:spcPts val="0"/>
              </a:spcBef>
              <a:spcAft>
                <a:spcPts val="0"/>
              </a:spcAft>
              <a:buNone/>
            </a:pPr>
            <a:r>
              <a:rPr lang="en-US" sz="2000">
                <a:solidFill>
                  <a:schemeClr val="dk1"/>
                </a:solidFill>
                <a:latin typeface="Calibri"/>
                <a:ea typeface="Calibri"/>
                <a:cs typeface="Calibri"/>
                <a:sym typeface="Calibri"/>
              </a:rPr>
              <a:t> • How do these variables describe the price of the house? </a:t>
            </a:r>
            <a:endParaRPr/>
          </a:p>
        </p:txBody>
      </p:sp>
      <p:sp>
        <p:nvSpPr>
          <p:cNvPr id="113" name="Google Shape;113;p15"/>
          <p:cNvSpPr txBox="1"/>
          <p:nvPr/>
        </p:nvSpPr>
        <p:spPr>
          <a:xfrm>
            <a:off x="4572000" y="4334729"/>
            <a:ext cx="7277100" cy="224676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Calibri"/>
                <a:ea typeface="Calibri"/>
                <a:cs typeface="Calibri"/>
                <a:sym typeface="Calibri"/>
              </a:rPr>
              <a:t>You are required to model the price of houses with the available independent variables. This model will then be used by the management to understand how exactly the prices vary with the variables. They can accordingly manipulate the strategy of the firm and concentrate on areas that will yield high returns. Further, the model will be a good way for the management to understand the pricing dynamics of a new market</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16"/>
          <p:cNvSpPr txBox="1"/>
          <p:nvPr/>
        </p:nvSpPr>
        <p:spPr>
          <a:xfrm>
            <a:off x="1447800" y="50800"/>
            <a:ext cx="8991600" cy="83099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4800" u="sng">
                <a:solidFill>
                  <a:srgbClr val="FC0350"/>
                </a:solidFill>
                <a:latin typeface="Calibri"/>
                <a:ea typeface="Calibri"/>
                <a:cs typeface="Calibri"/>
                <a:sym typeface="Calibri"/>
              </a:rPr>
              <a:t>EXPLORATORY DATA ANALYSIS</a:t>
            </a:r>
            <a:endParaRPr b="1" sz="4800" u="sng">
              <a:solidFill>
                <a:srgbClr val="FC0350"/>
              </a:solidFill>
              <a:latin typeface="Calibri"/>
              <a:ea typeface="Calibri"/>
              <a:cs typeface="Calibri"/>
              <a:sym typeface="Calibri"/>
            </a:endParaRPr>
          </a:p>
        </p:txBody>
      </p:sp>
      <p:sp>
        <p:nvSpPr>
          <p:cNvPr id="119" name="Google Shape;119;p16"/>
          <p:cNvSpPr txBox="1"/>
          <p:nvPr/>
        </p:nvSpPr>
        <p:spPr>
          <a:xfrm>
            <a:off x="355600" y="1206500"/>
            <a:ext cx="11391900" cy="101566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Calibri"/>
                <a:ea typeface="Calibri"/>
                <a:cs typeface="Calibri"/>
                <a:sym typeface="Calibri"/>
              </a:rPr>
              <a:t>In this given dataset there are 81 columns or parameters, We mainly focused on what are the parameters which decides the sales price, There are 35 parameters out of all which has got a significant effect over deciding the sales price.</a:t>
            </a:r>
            <a:endParaRPr sz="2000">
              <a:solidFill>
                <a:schemeClr val="dk1"/>
              </a:solidFill>
              <a:latin typeface="Calibri"/>
              <a:ea typeface="Calibri"/>
              <a:cs typeface="Calibri"/>
              <a:sym typeface="Calibri"/>
            </a:endParaRPr>
          </a:p>
        </p:txBody>
      </p:sp>
      <p:pic>
        <p:nvPicPr>
          <p:cNvPr id="120" name="Google Shape;120;p16"/>
          <p:cNvPicPr preferRelativeResize="0"/>
          <p:nvPr/>
        </p:nvPicPr>
        <p:blipFill rotWithShape="1">
          <a:blip r:embed="rId3">
            <a:alphaModFix/>
          </a:blip>
          <a:srcRect b="0" l="0" r="0" t="0"/>
          <a:stretch/>
        </p:blipFill>
        <p:spPr>
          <a:xfrm>
            <a:off x="355600" y="2637661"/>
            <a:ext cx="4020404" cy="4063999"/>
          </a:xfrm>
          <a:prstGeom prst="rect">
            <a:avLst/>
          </a:prstGeom>
          <a:noFill/>
          <a:ln>
            <a:noFill/>
          </a:ln>
        </p:spPr>
      </p:pic>
      <p:pic>
        <p:nvPicPr>
          <p:cNvPr id="121" name="Google Shape;121;p16"/>
          <p:cNvPicPr preferRelativeResize="0"/>
          <p:nvPr/>
        </p:nvPicPr>
        <p:blipFill rotWithShape="1">
          <a:blip r:embed="rId4">
            <a:alphaModFix/>
          </a:blip>
          <a:srcRect b="0" l="0" r="0" t="0"/>
          <a:stretch/>
        </p:blipFill>
        <p:spPr>
          <a:xfrm>
            <a:off x="4477604" y="3006993"/>
            <a:ext cx="5205938" cy="3694667"/>
          </a:xfrm>
          <a:prstGeom prst="rect">
            <a:avLst/>
          </a:prstGeom>
          <a:noFill/>
          <a:ln>
            <a:noFill/>
          </a:ln>
        </p:spPr>
      </p:pic>
      <p:sp>
        <p:nvSpPr>
          <p:cNvPr id="122" name="Google Shape;122;p16"/>
          <p:cNvSpPr txBox="1"/>
          <p:nvPr/>
        </p:nvSpPr>
        <p:spPr>
          <a:xfrm>
            <a:off x="9093200" y="3149600"/>
            <a:ext cx="2895600" cy="263149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500">
                <a:solidFill>
                  <a:schemeClr val="dk1"/>
                </a:solidFill>
                <a:latin typeface="Calibri"/>
                <a:ea typeface="Calibri"/>
                <a:cs typeface="Calibri"/>
                <a:sym typeface="Calibri"/>
              </a:rPr>
              <a:t> Sl.no    Quality       Range</a:t>
            </a:r>
            <a:endParaRPr/>
          </a:p>
          <a:p>
            <a:pPr indent="0" lvl="0" marL="0" marR="0" rtl="0" algn="l">
              <a:spcBef>
                <a:spcPts val="0"/>
              </a:spcBef>
              <a:spcAft>
                <a:spcPts val="0"/>
              </a:spcAft>
              <a:buNone/>
            </a:pPr>
            <a:r>
              <a:rPr lang="en-US" sz="1500">
                <a:solidFill>
                  <a:schemeClr val="dk1"/>
                </a:solidFill>
                <a:latin typeface="Calibri"/>
                <a:ea typeface="Calibri"/>
                <a:cs typeface="Calibri"/>
                <a:sym typeface="Calibri"/>
              </a:rPr>
              <a:t>  1      Very poor      30k to 60k</a:t>
            </a:r>
            <a:endParaRPr/>
          </a:p>
          <a:p>
            <a:pPr indent="0" lvl="0" marL="0" marR="0" rtl="0" algn="l">
              <a:spcBef>
                <a:spcPts val="0"/>
              </a:spcBef>
              <a:spcAft>
                <a:spcPts val="0"/>
              </a:spcAft>
              <a:buNone/>
            </a:pPr>
            <a:r>
              <a:rPr lang="en-US" sz="1500">
                <a:solidFill>
                  <a:schemeClr val="dk1"/>
                </a:solidFill>
                <a:latin typeface="Calibri"/>
                <a:ea typeface="Calibri"/>
                <a:cs typeface="Calibri"/>
                <a:sym typeface="Calibri"/>
              </a:rPr>
              <a:t>  2      Poor           30k to 60k</a:t>
            </a:r>
            <a:endParaRPr/>
          </a:p>
          <a:p>
            <a:pPr indent="0" lvl="0" marL="0" marR="0" rtl="0" algn="l">
              <a:spcBef>
                <a:spcPts val="0"/>
              </a:spcBef>
              <a:spcAft>
                <a:spcPts val="0"/>
              </a:spcAft>
              <a:buNone/>
            </a:pPr>
            <a:r>
              <a:rPr lang="en-US" sz="1500">
                <a:solidFill>
                  <a:schemeClr val="dk1"/>
                </a:solidFill>
                <a:latin typeface="Calibri"/>
                <a:ea typeface="Calibri"/>
                <a:cs typeface="Calibri"/>
                <a:sym typeface="Calibri"/>
              </a:rPr>
              <a:t>   3      Fair           38k to 139k</a:t>
            </a:r>
            <a:endParaRPr/>
          </a:p>
          <a:p>
            <a:pPr indent="0" lvl="0" marL="0" marR="0" rtl="0" algn="l">
              <a:spcBef>
                <a:spcPts val="0"/>
              </a:spcBef>
              <a:spcAft>
                <a:spcPts val="0"/>
              </a:spcAft>
              <a:buNone/>
            </a:pPr>
            <a:r>
              <a:rPr lang="en-US" sz="1500">
                <a:solidFill>
                  <a:schemeClr val="dk1"/>
                </a:solidFill>
                <a:latin typeface="Calibri"/>
                <a:ea typeface="Calibri"/>
                <a:cs typeface="Calibri"/>
                <a:sym typeface="Calibri"/>
              </a:rPr>
              <a:t>   4      Below Average  34k to 176k</a:t>
            </a:r>
            <a:endParaRPr/>
          </a:p>
          <a:p>
            <a:pPr indent="0" lvl="0" marL="0" marR="0" rtl="0" algn="l">
              <a:spcBef>
                <a:spcPts val="0"/>
              </a:spcBef>
              <a:spcAft>
                <a:spcPts val="0"/>
              </a:spcAft>
              <a:buNone/>
            </a:pPr>
            <a:r>
              <a:rPr lang="en-US" sz="1500">
                <a:solidFill>
                  <a:schemeClr val="dk1"/>
                </a:solidFill>
                <a:latin typeface="Calibri"/>
                <a:ea typeface="Calibri"/>
                <a:cs typeface="Calibri"/>
                <a:sym typeface="Calibri"/>
              </a:rPr>
              <a:t>   5      Average        55k to 229k</a:t>
            </a:r>
            <a:endParaRPr/>
          </a:p>
          <a:p>
            <a:pPr indent="0" lvl="0" marL="0" marR="0" rtl="0" algn="l">
              <a:spcBef>
                <a:spcPts val="0"/>
              </a:spcBef>
              <a:spcAft>
                <a:spcPts val="0"/>
              </a:spcAft>
              <a:buNone/>
            </a:pPr>
            <a:r>
              <a:rPr lang="en-US" sz="1500">
                <a:solidFill>
                  <a:schemeClr val="dk1"/>
                </a:solidFill>
                <a:latin typeface="Calibri"/>
                <a:ea typeface="Calibri"/>
                <a:cs typeface="Calibri"/>
                <a:sym typeface="Calibri"/>
              </a:rPr>
              <a:t>   6      Above average  76k to 277k</a:t>
            </a:r>
            <a:endParaRPr/>
          </a:p>
          <a:p>
            <a:pPr indent="0" lvl="0" marL="0" marR="0" rtl="0" algn="l">
              <a:spcBef>
                <a:spcPts val="0"/>
              </a:spcBef>
              <a:spcAft>
                <a:spcPts val="0"/>
              </a:spcAft>
              <a:buNone/>
            </a:pPr>
            <a:r>
              <a:rPr lang="en-US" sz="1500">
                <a:solidFill>
                  <a:schemeClr val="dk1"/>
                </a:solidFill>
                <a:latin typeface="Calibri"/>
                <a:ea typeface="Calibri"/>
                <a:cs typeface="Calibri"/>
                <a:sym typeface="Calibri"/>
              </a:rPr>
              <a:t>   7      Good           116k to 341k</a:t>
            </a:r>
            <a:endParaRPr/>
          </a:p>
          <a:p>
            <a:pPr indent="0" lvl="0" marL="0" marR="0" rtl="0" algn="l">
              <a:spcBef>
                <a:spcPts val="0"/>
              </a:spcBef>
              <a:spcAft>
                <a:spcPts val="0"/>
              </a:spcAft>
              <a:buNone/>
            </a:pPr>
            <a:r>
              <a:rPr lang="en-US" sz="1500">
                <a:solidFill>
                  <a:schemeClr val="dk1"/>
                </a:solidFill>
                <a:latin typeface="Calibri"/>
                <a:ea typeface="Calibri"/>
                <a:cs typeface="Calibri"/>
                <a:sym typeface="Calibri"/>
              </a:rPr>
              <a:t>   8      Very Good      147k to 440k</a:t>
            </a:r>
            <a:endParaRPr/>
          </a:p>
          <a:p>
            <a:pPr indent="0" lvl="0" marL="0" marR="0" rtl="0" algn="l">
              <a:spcBef>
                <a:spcPts val="0"/>
              </a:spcBef>
              <a:spcAft>
                <a:spcPts val="0"/>
              </a:spcAft>
              <a:buNone/>
            </a:pPr>
            <a:r>
              <a:rPr lang="en-US" sz="1500">
                <a:solidFill>
                  <a:schemeClr val="dk1"/>
                </a:solidFill>
                <a:latin typeface="Calibri"/>
                <a:ea typeface="Calibri"/>
                <a:cs typeface="Calibri"/>
                <a:sym typeface="Calibri"/>
              </a:rPr>
              <a:t>   9      Excellent      239k to 612k</a:t>
            </a:r>
            <a:endParaRPr/>
          </a:p>
          <a:p>
            <a:pPr indent="0" lvl="0" marL="0" marR="0" rtl="0" algn="l">
              <a:spcBef>
                <a:spcPts val="0"/>
              </a:spcBef>
              <a:spcAft>
                <a:spcPts val="0"/>
              </a:spcAft>
              <a:buNone/>
            </a:pPr>
            <a:r>
              <a:rPr lang="en-US" sz="1500">
                <a:solidFill>
                  <a:schemeClr val="dk1"/>
                </a:solidFill>
                <a:latin typeface="Calibri"/>
                <a:ea typeface="Calibri"/>
                <a:cs typeface="Calibri"/>
                <a:sym typeface="Calibri"/>
              </a:rPr>
              <a:t>   10    Very Excellent 310k to 755k</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17"/>
          <p:cNvSpPr txBox="1"/>
          <p:nvPr/>
        </p:nvSpPr>
        <p:spPr>
          <a:xfrm>
            <a:off x="241300" y="241300"/>
            <a:ext cx="9867900"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rgbClr val="FF0000"/>
                </a:solidFill>
                <a:latin typeface="Calibri"/>
                <a:ea typeface="Calibri"/>
                <a:cs typeface="Calibri"/>
                <a:sym typeface="Calibri"/>
              </a:rPr>
              <a:t>2.</a:t>
            </a:r>
            <a:r>
              <a:rPr b="1" lang="en-US" sz="2000">
                <a:solidFill>
                  <a:srgbClr val="FF0000"/>
                </a:solidFill>
                <a:latin typeface="Calibri"/>
                <a:ea typeface="Calibri"/>
                <a:cs typeface="Calibri"/>
                <a:sym typeface="Calibri"/>
              </a:rPr>
              <a:t>Above grade living area square feet vs Sales Price</a:t>
            </a:r>
            <a:endParaRPr sz="2000">
              <a:solidFill>
                <a:srgbClr val="FF0000"/>
              </a:solidFill>
              <a:latin typeface="Calibri"/>
              <a:ea typeface="Calibri"/>
              <a:cs typeface="Calibri"/>
              <a:sym typeface="Calibri"/>
            </a:endParaRPr>
          </a:p>
        </p:txBody>
      </p:sp>
      <p:pic>
        <p:nvPicPr>
          <p:cNvPr id="128" name="Google Shape;128;p17"/>
          <p:cNvPicPr preferRelativeResize="0"/>
          <p:nvPr/>
        </p:nvPicPr>
        <p:blipFill rotWithShape="1">
          <a:blip r:embed="rId3">
            <a:alphaModFix/>
          </a:blip>
          <a:srcRect b="0" l="0" r="0" t="0"/>
          <a:stretch/>
        </p:blipFill>
        <p:spPr>
          <a:xfrm>
            <a:off x="241301" y="793811"/>
            <a:ext cx="5638800" cy="5073589"/>
          </a:xfrm>
          <a:prstGeom prst="rect">
            <a:avLst/>
          </a:prstGeom>
          <a:noFill/>
          <a:ln>
            <a:noFill/>
          </a:ln>
        </p:spPr>
      </p:pic>
      <p:sp>
        <p:nvSpPr>
          <p:cNvPr id="129" name="Google Shape;129;p17"/>
          <p:cNvSpPr txBox="1"/>
          <p:nvPr/>
        </p:nvSpPr>
        <p:spPr>
          <a:xfrm>
            <a:off x="139699" y="5969000"/>
            <a:ext cx="5740401" cy="646331"/>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800"/>
              <a:buFont typeface="Noto Sans Symbols"/>
              <a:buChar char="❑"/>
            </a:pPr>
            <a:r>
              <a:rPr lang="en-US" sz="1800">
                <a:solidFill>
                  <a:schemeClr val="dk1"/>
                </a:solidFill>
                <a:latin typeface="Cambria"/>
                <a:ea typeface="Cambria"/>
                <a:cs typeface="Cambria"/>
                <a:sym typeface="Cambria"/>
              </a:rPr>
              <a:t>The above ground living area and sales price variables vary linearly with each other.</a:t>
            </a:r>
            <a:endParaRPr/>
          </a:p>
        </p:txBody>
      </p:sp>
      <p:sp>
        <p:nvSpPr>
          <p:cNvPr id="130" name="Google Shape;130;p17"/>
          <p:cNvSpPr/>
          <p:nvPr/>
        </p:nvSpPr>
        <p:spPr>
          <a:xfrm>
            <a:off x="6083300" y="241300"/>
            <a:ext cx="127000" cy="6374031"/>
          </a:xfrm>
          <a:prstGeom prst="flowChartInputOutput">
            <a:avLst/>
          </a:prstGeom>
          <a:solidFill>
            <a:srgbClr val="F2F2F2"/>
          </a:solidFill>
          <a:ln>
            <a:noFill/>
          </a:ln>
          <a:effectLst>
            <a:outerShdw blurRad="50800" rotWithShape="0" algn="bl" dir="189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1" name="Google Shape;131;p17"/>
          <p:cNvSpPr txBox="1"/>
          <p:nvPr/>
        </p:nvSpPr>
        <p:spPr>
          <a:xfrm>
            <a:off x="6350000" y="241300"/>
            <a:ext cx="5727700"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rgbClr val="FF0000"/>
                </a:solidFill>
                <a:latin typeface="Calibri"/>
                <a:ea typeface="Calibri"/>
                <a:cs typeface="Calibri"/>
                <a:sym typeface="Calibri"/>
              </a:rPr>
              <a:t>3.No of cars that garage can hold vs Sales Price</a:t>
            </a:r>
            <a:endParaRPr sz="2000">
              <a:solidFill>
                <a:srgbClr val="FF0000"/>
              </a:solidFill>
              <a:latin typeface="Calibri"/>
              <a:ea typeface="Calibri"/>
              <a:cs typeface="Calibri"/>
              <a:sym typeface="Calibri"/>
            </a:endParaRPr>
          </a:p>
        </p:txBody>
      </p:sp>
      <p:pic>
        <p:nvPicPr>
          <p:cNvPr id="132" name="Google Shape;132;p17"/>
          <p:cNvPicPr preferRelativeResize="0"/>
          <p:nvPr/>
        </p:nvPicPr>
        <p:blipFill rotWithShape="1">
          <a:blip r:embed="rId4">
            <a:alphaModFix/>
          </a:blip>
          <a:srcRect b="0" l="0" r="0" t="0"/>
          <a:stretch/>
        </p:blipFill>
        <p:spPr>
          <a:xfrm>
            <a:off x="6709318" y="625052"/>
            <a:ext cx="5009064" cy="5411105"/>
          </a:xfrm>
          <a:prstGeom prst="rect">
            <a:avLst/>
          </a:prstGeom>
          <a:noFill/>
          <a:ln>
            <a:noFill/>
          </a:ln>
        </p:spPr>
      </p:pic>
      <p:sp>
        <p:nvSpPr>
          <p:cNvPr id="133" name="Google Shape;133;p17"/>
          <p:cNvSpPr txBox="1"/>
          <p:nvPr/>
        </p:nvSpPr>
        <p:spPr>
          <a:xfrm>
            <a:off x="6210300" y="5972657"/>
            <a:ext cx="5727700" cy="646331"/>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800"/>
              <a:buFont typeface="Noto Sans Symbols"/>
              <a:buChar char="❑"/>
            </a:pPr>
            <a:r>
              <a:rPr lang="en-US" sz="1800">
                <a:solidFill>
                  <a:schemeClr val="dk1"/>
                </a:solidFill>
                <a:latin typeface="Cambria"/>
                <a:ea typeface="Cambria"/>
                <a:cs typeface="Cambria"/>
                <a:sym typeface="Cambria"/>
              </a:rPr>
              <a:t>As the garage size increases the sales price will automatically get increased.</a:t>
            </a:r>
            <a:endParaRPr sz="1800">
              <a:solidFill>
                <a:schemeClr val="dk1"/>
              </a:solidFill>
              <a:latin typeface="Cambria"/>
              <a:ea typeface="Cambria"/>
              <a:cs typeface="Cambria"/>
              <a:sym typeface="Cambria"/>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18"/>
          <p:cNvSpPr txBox="1"/>
          <p:nvPr/>
        </p:nvSpPr>
        <p:spPr>
          <a:xfrm>
            <a:off x="241300" y="241300"/>
            <a:ext cx="9867900"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rgbClr val="FF0000"/>
                </a:solidFill>
                <a:latin typeface="Calibri"/>
                <a:ea typeface="Calibri"/>
                <a:cs typeface="Calibri"/>
                <a:sym typeface="Calibri"/>
              </a:rPr>
              <a:t>4.</a:t>
            </a:r>
            <a:r>
              <a:rPr b="1" lang="en-US" sz="2000">
                <a:solidFill>
                  <a:srgbClr val="FF0000"/>
                </a:solidFill>
                <a:latin typeface="Calibri"/>
                <a:ea typeface="Calibri"/>
                <a:cs typeface="Calibri"/>
                <a:sym typeface="Calibri"/>
              </a:rPr>
              <a:t>Garage area  vs Sales Price</a:t>
            </a:r>
            <a:endParaRPr sz="2000">
              <a:solidFill>
                <a:srgbClr val="FF0000"/>
              </a:solidFill>
              <a:latin typeface="Calibri"/>
              <a:ea typeface="Calibri"/>
              <a:cs typeface="Calibri"/>
              <a:sym typeface="Calibri"/>
            </a:endParaRPr>
          </a:p>
        </p:txBody>
      </p:sp>
      <p:sp>
        <p:nvSpPr>
          <p:cNvPr id="139" name="Google Shape;139;p18"/>
          <p:cNvSpPr/>
          <p:nvPr/>
        </p:nvSpPr>
        <p:spPr>
          <a:xfrm>
            <a:off x="6083300" y="241300"/>
            <a:ext cx="127000" cy="6374031"/>
          </a:xfrm>
          <a:prstGeom prst="flowChartInputOutput">
            <a:avLst/>
          </a:prstGeom>
          <a:solidFill>
            <a:srgbClr val="F2F2F2"/>
          </a:solidFill>
          <a:ln>
            <a:noFill/>
          </a:ln>
          <a:effectLst>
            <a:outerShdw blurRad="50800" rotWithShape="0" algn="bl" dir="189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0" name="Google Shape;140;p18"/>
          <p:cNvSpPr txBox="1"/>
          <p:nvPr/>
        </p:nvSpPr>
        <p:spPr>
          <a:xfrm>
            <a:off x="6350000" y="241300"/>
            <a:ext cx="5727700"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rgbClr val="FF0000"/>
                </a:solidFill>
                <a:latin typeface="Calibri"/>
                <a:ea typeface="Calibri"/>
                <a:cs typeface="Calibri"/>
                <a:sym typeface="Calibri"/>
              </a:rPr>
              <a:t>5. Total basement area  in sq ft vs Sales Price</a:t>
            </a:r>
            <a:endParaRPr sz="2000">
              <a:solidFill>
                <a:srgbClr val="FF0000"/>
              </a:solidFill>
              <a:latin typeface="Calibri"/>
              <a:ea typeface="Calibri"/>
              <a:cs typeface="Calibri"/>
              <a:sym typeface="Calibri"/>
            </a:endParaRPr>
          </a:p>
        </p:txBody>
      </p:sp>
      <p:pic>
        <p:nvPicPr>
          <p:cNvPr id="141" name="Google Shape;141;p18"/>
          <p:cNvPicPr preferRelativeResize="0"/>
          <p:nvPr/>
        </p:nvPicPr>
        <p:blipFill rotWithShape="1">
          <a:blip r:embed="rId3">
            <a:alphaModFix/>
          </a:blip>
          <a:srcRect b="0" l="0" r="0" t="0"/>
          <a:stretch/>
        </p:blipFill>
        <p:spPr>
          <a:xfrm>
            <a:off x="114300" y="641410"/>
            <a:ext cx="5517110" cy="5238690"/>
          </a:xfrm>
          <a:prstGeom prst="rect">
            <a:avLst/>
          </a:prstGeom>
          <a:noFill/>
          <a:ln>
            <a:noFill/>
          </a:ln>
        </p:spPr>
      </p:pic>
      <p:pic>
        <p:nvPicPr>
          <p:cNvPr id="142" name="Google Shape;142;p18"/>
          <p:cNvPicPr preferRelativeResize="0"/>
          <p:nvPr/>
        </p:nvPicPr>
        <p:blipFill rotWithShape="1">
          <a:blip r:embed="rId4">
            <a:alphaModFix/>
          </a:blip>
          <a:srcRect b="0" l="0" r="0" t="0"/>
          <a:stretch/>
        </p:blipFill>
        <p:spPr>
          <a:xfrm>
            <a:off x="5059600" y="241300"/>
            <a:ext cx="922100" cy="1889924"/>
          </a:xfrm>
          <a:prstGeom prst="rect">
            <a:avLst/>
          </a:prstGeom>
          <a:noFill/>
          <a:ln>
            <a:noFill/>
          </a:ln>
        </p:spPr>
      </p:pic>
      <p:sp>
        <p:nvSpPr>
          <p:cNvPr id="143" name="Google Shape;143;p18"/>
          <p:cNvSpPr txBox="1"/>
          <p:nvPr/>
        </p:nvSpPr>
        <p:spPr>
          <a:xfrm>
            <a:off x="114300" y="6078498"/>
            <a:ext cx="5867400" cy="369332"/>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800"/>
              <a:buFont typeface="Noto Sans Symbols"/>
              <a:buChar char="❑"/>
            </a:pPr>
            <a:r>
              <a:rPr lang="en-US" sz="1800">
                <a:solidFill>
                  <a:schemeClr val="dk1"/>
                </a:solidFill>
                <a:latin typeface="Cambria"/>
                <a:ea typeface="Cambria"/>
                <a:cs typeface="Cambria"/>
                <a:sym typeface="Cambria"/>
              </a:rPr>
              <a:t>The garage and sales price are linearly related.</a:t>
            </a:r>
            <a:endParaRPr sz="1800">
              <a:solidFill>
                <a:schemeClr val="dk1"/>
              </a:solidFill>
              <a:latin typeface="Cambria"/>
              <a:ea typeface="Cambria"/>
              <a:cs typeface="Cambria"/>
              <a:sym typeface="Cambria"/>
            </a:endParaRPr>
          </a:p>
        </p:txBody>
      </p:sp>
      <p:pic>
        <p:nvPicPr>
          <p:cNvPr id="144" name="Google Shape;144;p18"/>
          <p:cNvPicPr preferRelativeResize="0"/>
          <p:nvPr/>
        </p:nvPicPr>
        <p:blipFill rotWithShape="1">
          <a:blip r:embed="rId5">
            <a:alphaModFix/>
          </a:blip>
          <a:srcRect b="0" l="0" r="0" t="0"/>
          <a:stretch/>
        </p:blipFill>
        <p:spPr>
          <a:xfrm>
            <a:off x="6354584" y="641410"/>
            <a:ext cx="5723116" cy="5403048"/>
          </a:xfrm>
          <a:prstGeom prst="rect">
            <a:avLst/>
          </a:prstGeom>
          <a:noFill/>
          <a:ln>
            <a:noFill/>
          </a:ln>
        </p:spPr>
      </p:pic>
      <p:sp>
        <p:nvSpPr>
          <p:cNvPr id="145" name="Google Shape;145;p18"/>
          <p:cNvSpPr/>
          <p:nvPr/>
        </p:nvSpPr>
        <p:spPr>
          <a:xfrm>
            <a:off x="6354584" y="6078498"/>
            <a:ext cx="5444888" cy="646331"/>
          </a:xfrm>
          <a:prstGeom prst="rect">
            <a:avLst/>
          </a:prstGeom>
          <a:noFill/>
          <a:ln>
            <a:noFill/>
          </a:ln>
        </p:spPr>
        <p:txBody>
          <a:bodyPr anchorCtr="0" anchor="t" bIns="45700" lIns="91425" spcFirstLastPara="1" rIns="91425" wrap="square" tIns="45700">
            <a:noAutofit/>
          </a:bodyPr>
          <a:lstStyle/>
          <a:p>
            <a:pPr indent="-285750" lvl="0" marL="285750" marR="0" rtl="0" algn="l">
              <a:spcBef>
                <a:spcPts val="0"/>
              </a:spcBef>
              <a:spcAft>
                <a:spcPts val="0"/>
              </a:spcAft>
              <a:buClr>
                <a:schemeClr val="dk1"/>
              </a:buClr>
              <a:buSzPts val="1800"/>
              <a:buFont typeface="Noto Sans Symbols"/>
              <a:buChar char="❑"/>
            </a:pPr>
            <a:r>
              <a:rPr lang="en-US" sz="1800">
                <a:solidFill>
                  <a:schemeClr val="dk1"/>
                </a:solidFill>
                <a:latin typeface="Cambria"/>
                <a:ea typeface="Cambria"/>
                <a:cs typeface="Cambria"/>
                <a:sym typeface="Cambria"/>
              </a:rPr>
              <a:t>The total basement area in sq ft and sales price are</a:t>
            </a:r>
            <a:endParaRPr/>
          </a:p>
          <a:p>
            <a:pPr indent="0" lvl="0" marL="0" marR="0" rtl="0" algn="l">
              <a:spcBef>
                <a:spcPts val="0"/>
              </a:spcBef>
              <a:spcAft>
                <a:spcPts val="0"/>
              </a:spcAft>
              <a:buNone/>
            </a:pPr>
            <a:r>
              <a:rPr lang="en-US" sz="1800">
                <a:solidFill>
                  <a:schemeClr val="dk1"/>
                </a:solidFill>
                <a:latin typeface="Cambria"/>
                <a:ea typeface="Cambria"/>
                <a:cs typeface="Cambria"/>
                <a:sym typeface="Cambria"/>
              </a:rPr>
              <a:t> linearly related.</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19"/>
          <p:cNvSpPr txBox="1"/>
          <p:nvPr/>
        </p:nvSpPr>
        <p:spPr>
          <a:xfrm>
            <a:off x="241300" y="241300"/>
            <a:ext cx="9867900"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rgbClr val="FC0350"/>
                </a:solidFill>
                <a:latin typeface="Calibri"/>
                <a:ea typeface="Calibri"/>
                <a:cs typeface="Calibri"/>
                <a:sym typeface="Calibri"/>
              </a:rPr>
              <a:t>6.</a:t>
            </a:r>
            <a:r>
              <a:rPr b="1" lang="en-US" sz="2000">
                <a:solidFill>
                  <a:srgbClr val="FC0350"/>
                </a:solidFill>
                <a:latin typeface="Calibri"/>
                <a:ea typeface="Calibri"/>
                <a:cs typeface="Calibri"/>
                <a:sym typeface="Calibri"/>
              </a:rPr>
              <a:t> 1st Floor surface area  vs Sales Price</a:t>
            </a:r>
            <a:endParaRPr sz="2000">
              <a:solidFill>
                <a:srgbClr val="FC0350"/>
              </a:solidFill>
              <a:latin typeface="Calibri"/>
              <a:ea typeface="Calibri"/>
              <a:cs typeface="Calibri"/>
              <a:sym typeface="Calibri"/>
            </a:endParaRPr>
          </a:p>
        </p:txBody>
      </p:sp>
      <p:sp>
        <p:nvSpPr>
          <p:cNvPr id="151" name="Google Shape;151;p19"/>
          <p:cNvSpPr/>
          <p:nvPr/>
        </p:nvSpPr>
        <p:spPr>
          <a:xfrm>
            <a:off x="6083300" y="241300"/>
            <a:ext cx="127000" cy="6374031"/>
          </a:xfrm>
          <a:prstGeom prst="flowChartInputOutput">
            <a:avLst/>
          </a:prstGeom>
          <a:solidFill>
            <a:srgbClr val="F2F2F2"/>
          </a:solidFill>
          <a:ln>
            <a:noFill/>
          </a:ln>
          <a:effectLst>
            <a:outerShdw blurRad="50800" rotWithShape="0" algn="bl" dir="189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2" name="Google Shape;152;p19"/>
          <p:cNvSpPr txBox="1"/>
          <p:nvPr/>
        </p:nvSpPr>
        <p:spPr>
          <a:xfrm>
            <a:off x="6350000" y="241300"/>
            <a:ext cx="5727700"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rgbClr val="FF0000"/>
                </a:solidFill>
                <a:latin typeface="Calibri"/>
                <a:ea typeface="Calibri"/>
                <a:cs typeface="Calibri"/>
                <a:sym typeface="Calibri"/>
              </a:rPr>
              <a:t>7.Full bathrooms above ground vs Sales Price</a:t>
            </a:r>
            <a:endParaRPr sz="2000">
              <a:solidFill>
                <a:srgbClr val="FF0000"/>
              </a:solidFill>
              <a:latin typeface="Calibri"/>
              <a:ea typeface="Calibri"/>
              <a:cs typeface="Calibri"/>
              <a:sym typeface="Calibri"/>
            </a:endParaRPr>
          </a:p>
        </p:txBody>
      </p:sp>
      <p:sp>
        <p:nvSpPr>
          <p:cNvPr id="153" name="Google Shape;153;p19"/>
          <p:cNvSpPr txBox="1"/>
          <p:nvPr/>
        </p:nvSpPr>
        <p:spPr>
          <a:xfrm>
            <a:off x="114300" y="6211669"/>
            <a:ext cx="5880100" cy="646331"/>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800"/>
              <a:buFont typeface="Noto Sans Symbols"/>
              <a:buChar char="❑"/>
            </a:pPr>
            <a:r>
              <a:rPr lang="en-US" sz="1800">
                <a:solidFill>
                  <a:schemeClr val="dk1"/>
                </a:solidFill>
                <a:latin typeface="Cambria"/>
                <a:ea typeface="Cambria"/>
                <a:cs typeface="Cambria"/>
                <a:sym typeface="Cambria"/>
              </a:rPr>
              <a:t>There is a positive linear correlation between the 1st floor surface area and sales price.</a:t>
            </a:r>
            <a:endParaRPr/>
          </a:p>
        </p:txBody>
      </p:sp>
      <p:pic>
        <p:nvPicPr>
          <p:cNvPr id="154" name="Google Shape;154;p19"/>
          <p:cNvPicPr preferRelativeResize="0"/>
          <p:nvPr/>
        </p:nvPicPr>
        <p:blipFill rotWithShape="1">
          <a:blip r:embed="rId3">
            <a:alphaModFix/>
          </a:blip>
          <a:srcRect b="0" l="0" r="0" t="0"/>
          <a:stretch/>
        </p:blipFill>
        <p:spPr>
          <a:xfrm>
            <a:off x="114300" y="656208"/>
            <a:ext cx="5880100" cy="5555461"/>
          </a:xfrm>
          <a:prstGeom prst="rect">
            <a:avLst/>
          </a:prstGeom>
          <a:noFill/>
          <a:ln>
            <a:noFill/>
          </a:ln>
        </p:spPr>
      </p:pic>
      <p:pic>
        <p:nvPicPr>
          <p:cNvPr id="155" name="Google Shape;155;p19"/>
          <p:cNvPicPr preferRelativeResize="0"/>
          <p:nvPr/>
        </p:nvPicPr>
        <p:blipFill rotWithShape="1">
          <a:blip r:embed="rId4">
            <a:alphaModFix/>
          </a:blip>
          <a:srcRect b="0" l="0" r="0" t="0"/>
          <a:stretch/>
        </p:blipFill>
        <p:spPr>
          <a:xfrm>
            <a:off x="6672299" y="641410"/>
            <a:ext cx="5189501" cy="5250635"/>
          </a:xfrm>
          <a:prstGeom prst="rect">
            <a:avLst/>
          </a:prstGeom>
          <a:noFill/>
          <a:ln>
            <a:noFill/>
          </a:ln>
        </p:spPr>
      </p:pic>
      <p:sp>
        <p:nvSpPr>
          <p:cNvPr id="156" name="Google Shape;156;p19"/>
          <p:cNvSpPr txBox="1"/>
          <p:nvPr/>
        </p:nvSpPr>
        <p:spPr>
          <a:xfrm>
            <a:off x="6350000" y="6211669"/>
            <a:ext cx="5727700" cy="646331"/>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800"/>
              <a:buFont typeface="Noto Sans Symbols"/>
              <a:buChar char="❑"/>
            </a:pPr>
            <a:r>
              <a:rPr lang="en-US" sz="1800">
                <a:solidFill>
                  <a:schemeClr val="dk1"/>
                </a:solidFill>
                <a:latin typeface="Cambria"/>
                <a:ea typeface="Cambria"/>
                <a:cs typeface="Cambria"/>
                <a:sym typeface="Cambria"/>
              </a:rPr>
              <a:t>Generally as number of full bathroom increases the sales price also going to be increased.</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20"/>
          <p:cNvSpPr txBox="1"/>
          <p:nvPr/>
        </p:nvSpPr>
        <p:spPr>
          <a:xfrm>
            <a:off x="241300" y="241300"/>
            <a:ext cx="9867900"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rgbClr val="FF0000"/>
                </a:solidFill>
                <a:latin typeface="Calibri"/>
                <a:ea typeface="Calibri"/>
                <a:cs typeface="Calibri"/>
                <a:sym typeface="Calibri"/>
              </a:rPr>
              <a:t>8.</a:t>
            </a:r>
            <a:r>
              <a:rPr b="1" lang="en-US" sz="2000">
                <a:solidFill>
                  <a:srgbClr val="FF0000"/>
                </a:solidFill>
                <a:latin typeface="Calibri"/>
                <a:ea typeface="Calibri"/>
                <a:cs typeface="Calibri"/>
                <a:sym typeface="Calibri"/>
              </a:rPr>
              <a:t> Total rooms above ground vs Sales Price</a:t>
            </a:r>
            <a:endParaRPr sz="2000">
              <a:solidFill>
                <a:srgbClr val="FF0000"/>
              </a:solidFill>
              <a:latin typeface="Calibri"/>
              <a:ea typeface="Calibri"/>
              <a:cs typeface="Calibri"/>
              <a:sym typeface="Calibri"/>
            </a:endParaRPr>
          </a:p>
        </p:txBody>
      </p:sp>
      <p:sp>
        <p:nvSpPr>
          <p:cNvPr id="162" name="Google Shape;162;p20"/>
          <p:cNvSpPr/>
          <p:nvPr/>
        </p:nvSpPr>
        <p:spPr>
          <a:xfrm>
            <a:off x="6083300" y="241300"/>
            <a:ext cx="127000" cy="6374031"/>
          </a:xfrm>
          <a:prstGeom prst="flowChartInputOutput">
            <a:avLst/>
          </a:prstGeom>
          <a:solidFill>
            <a:srgbClr val="F2F2F2"/>
          </a:solidFill>
          <a:ln>
            <a:noFill/>
          </a:ln>
          <a:effectLst>
            <a:outerShdw blurRad="50800" rotWithShape="0" algn="bl" dir="189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3" name="Google Shape;163;p20"/>
          <p:cNvSpPr txBox="1"/>
          <p:nvPr/>
        </p:nvSpPr>
        <p:spPr>
          <a:xfrm>
            <a:off x="6350000" y="241300"/>
            <a:ext cx="5727700"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rgbClr val="FF0000"/>
                </a:solidFill>
                <a:latin typeface="Calibri"/>
                <a:ea typeface="Calibri"/>
                <a:cs typeface="Calibri"/>
                <a:sym typeface="Calibri"/>
              </a:rPr>
              <a:t>9.Number of </a:t>
            </a:r>
            <a:r>
              <a:rPr b="1" lang="en-US" sz="2000">
                <a:solidFill>
                  <a:srgbClr val="FF0000"/>
                </a:solidFill>
                <a:latin typeface="Calibri"/>
                <a:ea typeface="Calibri"/>
                <a:cs typeface="Calibri"/>
                <a:sym typeface="Calibri"/>
              </a:rPr>
              <a:t>fireplaces</a:t>
            </a:r>
            <a:r>
              <a:rPr b="1" lang="en-US" sz="2000">
                <a:solidFill>
                  <a:srgbClr val="FF0000"/>
                </a:solidFill>
                <a:latin typeface="Calibri"/>
                <a:ea typeface="Calibri"/>
                <a:cs typeface="Calibri"/>
                <a:sym typeface="Calibri"/>
              </a:rPr>
              <a:t> vs Sales Price</a:t>
            </a:r>
            <a:endParaRPr sz="2000">
              <a:solidFill>
                <a:srgbClr val="FF0000"/>
              </a:solidFill>
              <a:latin typeface="Calibri"/>
              <a:ea typeface="Calibri"/>
              <a:cs typeface="Calibri"/>
              <a:sym typeface="Calibri"/>
            </a:endParaRPr>
          </a:p>
        </p:txBody>
      </p:sp>
      <p:sp>
        <p:nvSpPr>
          <p:cNvPr id="164" name="Google Shape;164;p20"/>
          <p:cNvSpPr txBox="1"/>
          <p:nvPr/>
        </p:nvSpPr>
        <p:spPr>
          <a:xfrm>
            <a:off x="114300" y="6211669"/>
            <a:ext cx="5880100" cy="646331"/>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800"/>
              <a:buFont typeface="Noto Sans Symbols"/>
              <a:buChar char="❑"/>
            </a:pPr>
            <a:r>
              <a:rPr lang="en-US" sz="1800">
                <a:solidFill>
                  <a:schemeClr val="dk1"/>
                </a:solidFill>
                <a:latin typeface="Cambria"/>
                <a:ea typeface="Cambria"/>
                <a:cs typeface="Cambria"/>
                <a:sym typeface="Cambria"/>
              </a:rPr>
              <a:t>As total rooms above the ground increases sales prices also going to increase.</a:t>
            </a:r>
            <a:endParaRPr sz="1800">
              <a:solidFill>
                <a:schemeClr val="dk1"/>
              </a:solidFill>
              <a:latin typeface="Cambria"/>
              <a:ea typeface="Cambria"/>
              <a:cs typeface="Cambria"/>
              <a:sym typeface="Cambria"/>
            </a:endParaRPr>
          </a:p>
        </p:txBody>
      </p:sp>
      <p:sp>
        <p:nvSpPr>
          <p:cNvPr id="165" name="Google Shape;165;p20"/>
          <p:cNvSpPr txBox="1"/>
          <p:nvPr/>
        </p:nvSpPr>
        <p:spPr>
          <a:xfrm>
            <a:off x="6350000" y="6110068"/>
            <a:ext cx="5727700" cy="646331"/>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800"/>
              <a:buFont typeface="Noto Sans Symbols"/>
              <a:buChar char="❑"/>
            </a:pPr>
            <a:r>
              <a:rPr lang="en-US" sz="1800">
                <a:solidFill>
                  <a:schemeClr val="dk1"/>
                </a:solidFill>
                <a:latin typeface="Cambria"/>
                <a:ea typeface="Cambria"/>
                <a:cs typeface="Cambria"/>
                <a:sym typeface="Cambria"/>
              </a:rPr>
              <a:t>Generally as number of fire places increases the sales price also going to be increased.</a:t>
            </a:r>
            <a:endParaRPr/>
          </a:p>
        </p:txBody>
      </p:sp>
      <p:pic>
        <p:nvPicPr>
          <p:cNvPr id="166" name="Google Shape;166;p20"/>
          <p:cNvPicPr preferRelativeResize="0"/>
          <p:nvPr/>
        </p:nvPicPr>
        <p:blipFill rotWithShape="1">
          <a:blip r:embed="rId3">
            <a:alphaModFix/>
          </a:blip>
          <a:srcRect b="0" l="0" r="0" t="0"/>
          <a:stretch/>
        </p:blipFill>
        <p:spPr>
          <a:xfrm>
            <a:off x="114300" y="916696"/>
            <a:ext cx="5773993" cy="5023237"/>
          </a:xfrm>
          <a:prstGeom prst="rect">
            <a:avLst/>
          </a:prstGeom>
          <a:noFill/>
          <a:ln>
            <a:noFill/>
          </a:ln>
        </p:spPr>
      </p:pic>
      <p:pic>
        <p:nvPicPr>
          <p:cNvPr id="167" name="Google Shape;167;p20"/>
          <p:cNvPicPr preferRelativeResize="0"/>
          <p:nvPr/>
        </p:nvPicPr>
        <p:blipFill rotWithShape="1">
          <a:blip r:embed="rId4">
            <a:alphaModFix/>
          </a:blip>
          <a:srcRect b="0" l="0" r="0" t="0"/>
          <a:stretch/>
        </p:blipFill>
        <p:spPr>
          <a:xfrm>
            <a:off x="6702932" y="658815"/>
            <a:ext cx="4841368" cy="5281118"/>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21"/>
          <p:cNvSpPr txBox="1"/>
          <p:nvPr/>
        </p:nvSpPr>
        <p:spPr>
          <a:xfrm>
            <a:off x="241300" y="241300"/>
            <a:ext cx="9867900"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rgbClr val="FF0000"/>
                </a:solidFill>
                <a:latin typeface="Calibri"/>
                <a:ea typeface="Calibri"/>
                <a:cs typeface="Calibri"/>
                <a:sym typeface="Calibri"/>
              </a:rPr>
              <a:t>10.Type of foundation </a:t>
            </a:r>
            <a:r>
              <a:rPr b="1" lang="en-US" sz="2000">
                <a:solidFill>
                  <a:srgbClr val="FF0000"/>
                </a:solidFill>
                <a:latin typeface="Calibri"/>
                <a:ea typeface="Calibri"/>
                <a:cs typeface="Calibri"/>
                <a:sym typeface="Calibri"/>
              </a:rPr>
              <a:t>vs Sales Price</a:t>
            </a:r>
            <a:endParaRPr sz="2000">
              <a:solidFill>
                <a:srgbClr val="FF0000"/>
              </a:solidFill>
              <a:latin typeface="Calibri"/>
              <a:ea typeface="Calibri"/>
              <a:cs typeface="Calibri"/>
              <a:sym typeface="Calibri"/>
            </a:endParaRPr>
          </a:p>
        </p:txBody>
      </p:sp>
      <p:sp>
        <p:nvSpPr>
          <p:cNvPr id="173" name="Google Shape;173;p21"/>
          <p:cNvSpPr/>
          <p:nvPr/>
        </p:nvSpPr>
        <p:spPr>
          <a:xfrm>
            <a:off x="6083300" y="241300"/>
            <a:ext cx="127000" cy="6374031"/>
          </a:xfrm>
          <a:prstGeom prst="flowChartInputOutput">
            <a:avLst/>
          </a:prstGeom>
          <a:solidFill>
            <a:srgbClr val="F2F2F2"/>
          </a:solidFill>
          <a:ln>
            <a:noFill/>
          </a:ln>
          <a:effectLst>
            <a:outerShdw blurRad="50800" rotWithShape="0" algn="bl" dir="189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4" name="Google Shape;174;p21"/>
          <p:cNvSpPr txBox="1"/>
          <p:nvPr/>
        </p:nvSpPr>
        <p:spPr>
          <a:xfrm>
            <a:off x="6350000" y="241300"/>
            <a:ext cx="5727700"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rgbClr val="FF0000"/>
                </a:solidFill>
                <a:latin typeface="Calibri"/>
                <a:ea typeface="Calibri"/>
                <a:cs typeface="Calibri"/>
                <a:sym typeface="Calibri"/>
              </a:rPr>
              <a:t>11.Kitchen quality vs Sales Price</a:t>
            </a:r>
            <a:endParaRPr sz="2000">
              <a:solidFill>
                <a:srgbClr val="FF0000"/>
              </a:solidFill>
              <a:latin typeface="Calibri"/>
              <a:ea typeface="Calibri"/>
              <a:cs typeface="Calibri"/>
              <a:sym typeface="Calibri"/>
            </a:endParaRPr>
          </a:p>
        </p:txBody>
      </p:sp>
      <p:sp>
        <p:nvSpPr>
          <p:cNvPr id="175" name="Google Shape;175;p21"/>
          <p:cNvSpPr txBox="1"/>
          <p:nvPr/>
        </p:nvSpPr>
        <p:spPr>
          <a:xfrm>
            <a:off x="44449" y="5692001"/>
            <a:ext cx="5880100" cy="923330"/>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800"/>
              <a:buFont typeface="Noto Sans Symbols"/>
              <a:buChar char="❑"/>
            </a:pPr>
            <a:r>
              <a:rPr lang="en-US" sz="1800">
                <a:solidFill>
                  <a:schemeClr val="dk1"/>
                </a:solidFill>
                <a:latin typeface="Cambria"/>
                <a:ea typeface="Cambria"/>
                <a:cs typeface="Cambria"/>
                <a:sym typeface="Cambria"/>
              </a:rPr>
              <a:t>If its poured concrete foundation then its sales price will be higher than any other type of foundation followed by Cinder block,stone,brick and tail and wood.</a:t>
            </a:r>
            <a:endParaRPr/>
          </a:p>
        </p:txBody>
      </p:sp>
      <p:sp>
        <p:nvSpPr>
          <p:cNvPr id="176" name="Google Shape;176;p21"/>
          <p:cNvSpPr txBox="1"/>
          <p:nvPr/>
        </p:nvSpPr>
        <p:spPr>
          <a:xfrm>
            <a:off x="6350000" y="5995769"/>
            <a:ext cx="5727700" cy="646331"/>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800"/>
              <a:buFont typeface="Noto Sans Symbols"/>
              <a:buChar char="❑"/>
            </a:pPr>
            <a:r>
              <a:rPr lang="en-US" sz="1800">
                <a:solidFill>
                  <a:schemeClr val="dk1"/>
                </a:solidFill>
                <a:latin typeface="Cambria"/>
                <a:ea typeface="Cambria"/>
                <a:cs typeface="Cambria"/>
                <a:sym typeface="Cambria"/>
              </a:rPr>
              <a:t>The excellent  kitchen quality will get sold for higher price,followed by good,average/typical,fair and poor.</a:t>
            </a:r>
            <a:endParaRPr/>
          </a:p>
        </p:txBody>
      </p:sp>
      <p:pic>
        <p:nvPicPr>
          <p:cNvPr id="177" name="Google Shape;177;p21"/>
          <p:cNvPicPr preferRelativeResize="0"/>
          <p:nvPr/>
        </p:nvPicPr>
        <p:blipFill rotWithShape="1">
          <a:blip r:embed="rId3">
            <a:alphaModFix/>
          </a:blip>
          <a:srcRect b="0" l="0" r="0" t="0"/>
          <a:stretch/>
        </p:blipFill>
        <p:spPr>
          <a:xfrm>
            <a:off x="546100" y="775325"/>
            <a:ext cx="4965699" cy="4791045"/>
          </a:xfrm>
          <a:prstGeom prst="rect">
            <a:avLst/>
          </a:prstGeom>
          <a:noFill/>
          <a:ln>
            <a:noFill/>
          </a:ln>
        </p:spPr>
      </p:pic>
      <p:pic>
        <p:nvPicPr>
          <p:cNvPr id="178" name="Google Shape;178;p21"/>
          <p:cNvPicPr preferRelativeResize="0"/>
          <p:nvPr/>
        </p:nvPicPr>
        <p:blipFill rotWithShape="1">
          <a:blip r:embed="rId4">
            <a:alphaModFix/>
          </a:blip>
          <a:srcRect b="0" l="0" r="0" t="0"/>
          <a:stretch/>
        </p:blipFill>
        <p:spPr>
          <a:xfrm>
            <a:off x="6591300" y="678185"/>
            <a:ext cx="5029199" cy="5013816"/>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